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98" r:id="rId7"/>
    <p:sldId id="261" r:id="rId8"/>
    <p:sldId id="299" r:id="rId9"/>
    <p:sldId id="30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0" r:id="rId28"/>
    <p:sldId id="287" r:id="rId29"/>
    <p:sldId id="288" r:id="rId30"/>
    <p:sldId id="279" r:id="rId31"/>
    <p:sldId id="281" r:id="rId32"/>
    <p:sldId id="282" r:id="rId33"/>
    <p:sldId id="283" r:id="rId34"/>
    <p:sldId id="284" r:id="rId35"/>
    <p:sldId id="285" r:id="rId36"/>
    <p:sldId id="286" r:id="rId37"/>
    <p:sldId id="291" r:id="rId38"/>
    <p:sldId id="293" r:id="rId39"/>
    <p:sldId id="295" r:id="rId40"/>
    <p:sldId id="296" r:id="rId41"/>
    <p:sldId id="301" r:id="rId42"/>
    <p:sldId id="297" r:id="rId43"/>
    <p:sldId id="302" r:id="rId44"/>
    <p:sldId id="303" r:id="rId45"/>
    <p:sldId id="304" r:id="rId46"/>
    <p:sldId id="305" r:id="rId47"/>
    <p:sldId id="308" r:id="rId48"/>
    <p:sldId id="309" r:id="rId49"/>
    <p:sldId id="31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24" autoAdjust="0"/>
  </p:normalViewPr>
  <p:slideViewPr>
    <p:cSldViewPr>
      <p:cViewPr varScale="1">
        <p:scale>
          <a:sx n="49" d="100"/>
          <a:sy n="49" d="100"/>
        </p:scale>
        <p:origin x="-1219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03"/>
          <p:cNvGrpSpPr/>
          <p:nvPr/>
        </p:nvGrpSpPr>
        <p:grpSpPr>
          <a:xfrm>
            <a:off x="214509" y="4191000"/>
            <a:ext cx="8712599" cy="2513417"/>
            <a:chOff x="286013" y="4191000"/>
            <a:chExt cx="11616798" cy="2513417"/>
          </a:xfrm>
        </p:grpSpPr>
        <p:sp>
          <p:nvSpPr>
            <p:cNvPr id="8" name="Полилиния 5"/>
            <p:cNvSpPr>
              <a:spLocks/>
            </p:cNvSpPr>
            <p:nvPr/>
          </p:nvSpPr>
          <p:spPr bwMode="auto">
            <a:xfrm flipH="1">
              <a:off x="2411413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" name="Строка 6"/>
            <p:cNvSpPr>
              <a:spLocks noChangeShapeType="1"/>
            </p:cNvSpPr>
            <p:nvPr/>
          </p:nvSpPr>
          <p:spPr bwMode="auto">
            <a:xfrm flipV="1">
              <a:off x="2411413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7"/>
            <p:cNvSpPr>
              <a:spLocks/>
            </p:cNvSpPr>
            <p:nvPr/>
          </p:nvSpPr>
          <p:spPr bwMode="auto">
            <a:xfrm rot="21252465" flipH="1">
              <a:off x="792225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5" name="Группа 10"/>
            <p:cNvGrpSpPr/>
            <p:nvPr/>
          </p:nvGrpSpPr>
          <p:grpSpPr>
            <a:xfrm rot="20793512">
              <a:off x="445930" y="5452235"/>
              <a:ext cx="365582" cy="421970"/>
              <a:chOff x="1457010" y="1673260"/>
              <a:chExt cx="617538" cy="712788"/>
            </a:xfrm>
          </p:grpSpPr>
          <p:sp>
            <p:nvSpPr>
              <p:cNvPr id="12" name="Полилиния 8"/>
              <p:cNvSpPr>
                <a:spLocks/>
              </p:cNvSpPr>
              <p:nvPr/>
            </p:nvSpPr>
            <p:spPr bwMode="auto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  <p:sp>
            <p:nvSpPr>
              <p:cNvPr id="13" name="Полилиния 9"/>
              <p:cNvSpPr>
                <a:spLocks/>
              </p:cNvSpPr>
              <p:nvPr/>
            </p:nvSpPr>
            <p:spPr bwMode="auto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4" name="Полилиния 10"/>
            <p:cNvSpPr>
              <a:spLocks/>
            </p:cNvSpPr>
            <p:nvPr/>
          </p:nvSpPr>
          <p:spPr bwMode="auto">
            <a:xfrm rot="19613158" flipH="1">
              <a:off x="1682146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sp>
          <p:nvSpPr>
            <p:cNvPr id="15" name="Полилиния 23"/>
            <p:cNvSpPr>
              <a:spLocks/>
            </p:cNvSpPr>
            <p:nvPr/>
          </p:nvSpPr>
          <p:spPr bwMode="auto">
            <a:xfrm flipH="1">
              <a:off x="2304810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24"/>
            <p:cNvSpPr>
              <a:spLocks/>
            </p:cNvSpPr>
            <p:nvPr/>
          </p:nvSpPr>
          <p:spPr bwMode="auto">
            <a:xfrm flipH="1">
              <a:off x="3150319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25"/>
            <p:cNvSpPr>
              <a:spLocks/>
            </p:cNvSpPr>
            <p:nvPr/>
          </p:nvSpPr>
          <p:spPr bwMode="auto">
            <a:xfrm flipH="1">
              <a:off x="312019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26"/>
            <p:cNvSpPr>
              <a:spLocks/>
            </p:cNvSpPr>
            <p:nvPr/>
          </p:nvSpPr>
          <p:spPr bwMode="auto">
            <a:xfrm flipH="1">
              <a:off x="1933172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27"/>
            <p:cNvSpPr>
              <a:spLocks/>
            </p:cNvSpPr>
            <p:nvPr/>
          </p:nvSpPr>
          <p:spPr bwMode="auto">
            <a:xfrm flipH="1">
              <a:off x="1592821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grpSp>
          <p:nvGrpSpPr>
            <p:cNvPr id="6" name="Группа 19"/>
            <p:cNvGrpSpPr/>
            <p:nvPr/>
          </p:nvGrpSpPr>
          <p:grpSpPr>
            <a:xfrm>
              <a:off x="749894" y="5783561"/>
              <a:ext cx="325521" cy="364355"/>
              <a:chOff x="2114915" y="2460535"/>
              <a:chExt cx="452438" cy="506413"/>
            </a:xfrm>
          </p:grpSpPr>
          <p:sp>
            <p:nvSpPr>
              <p:cNvPr id="21" name="Полилиния 28"/>
              <p:cNvSpPr>
                <a:spLocks/>
              </p:cNvSpPr>
              <p:nvPr/>
            </p:nvSpPr>
            <p:spPr bwMode="auto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2" name="Полилиния 29"/>
              <p:cNvSpPr>
                <a:spLocks/>
              </p:cNvSpPr>
              <p:nvPr/>
            </p:nvSpPr>
            <p:spPr bwMode="auto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23" name="Полилиния 30"/>
            <p:cNvSpPr>
              <a:spLocks noEditPoints="1"/>
            </p:cNvSpPr>
            <p:nvPr/>
          </p:nvSpPr>
          <p:spPr bwMode="auto">
            <a:xfrm flipH="1">
              <a:off x="1416049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31"/>
            <p:cNvSpPr>
              <a:spLocks/>
            </p:cNvSpPr>
            <p:nvPr/>
          </p:nvSpPr>
          <p:spPr bwMode="auto">
            <a:xfrm flipH="1">
              <a:off x="2806971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32"/>
            <p:cNvSpPr>
              <a:spLocks/>
            </p:cNvSpPr>
            <p:nvPr/>
          </p:nvSpPr>
          <p:spPr bwMode="auto">
            <a:xfrm flipH="1">
              <a:off x="2051052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33"/>
            <p:cNvSpPr>
              <a:spLocks/>
            </p:cNvSpPr>
            <p:nvPr/>
          </p:nvSpPr>
          <p:spPr bwMode="auto">
            <a:xfrm flipH="1">
              <a:off x="2216501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34"/>
            <p:cNvSpPr>
              <a:spLocks/>
            </p:cNvSpPr>
            <p:nvPr/>
          </p:nvSpPr>
          <p:spPr bwMode="auto">
            <a:xfrm flipH="1">
              <a:off x="69056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73"/>
            <p:cNvSpPr>
              <a:spLocks/>
            </p:cNvSpPr>
            <p:nvPr/>
          </p:nvSpPr>
          <p:spPr bwMode="auto">
            <a:xfrm flipH="1">
              <a:off x="3957638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74"/>
            <p:cNvSpPr>
              <a:spLocks/>
            </p:cNvSpPr>
            <p:nvPr/>
          </p:nvSpPr>
          <p:spPr bwMode="auto">
            <a:xfrm flipH="1">
              <a:off x="3616524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75"/>
            <p:cNvSpPr>
              <a:spLocks/>
            </p:cNvSpPr>
            <p:nvPr/>
          </p:nvSpPr>
          <p:spPr bwMode="auto">
            <a:xfrm flipH="1">
              <a:off x="4164013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Строка 76"/>
            <p:cNvSpPr>
              <a:spLocks noChangeShapeType="1"/>
            </p:cNvSpPr>
            <p:nvPr/>
          </p:nvSpPr>
          <p:spPr bwMode="auto">
            <a:xfrm>
              <a:off x="4164013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78"/>
            <p:cNvSpPr>
              <a:spLocks/>
            </p:cNvSpPr>
            <p:nvPr/>
          </p:nvSpPr>
          <p:spPr bwMode="auto">
            <a:xfrm flipH="1">
              <a:off x="3670301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79"/>
            <p:cNvSpPr>
              <a:spLocks/>
            </p:cNvSpPr>
            <p:nvPr/>
          </p:nvSpPr>
          <p:spPr bwMode="auto">
            <a:xfrm flipH="1">
              <a:off x="3841751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82"/>
            <p:cNvSpPr>
              <a:spLocks/>
            </p:cNvSpPr>
            <p:nvPr/>
          </p:nvSpPr>
          <p:spPr bwMode="auto">
            <a:xfrm flipH="1">
              <a:off x="4379878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83"/>
            <p:cNvSpPr>
              <a:spLocks/>
            </p:cNvSpPr>
            <p:nvPr/>
          </p:nvSpPr>
          <p:spPr bwMode="auto">
            <a:xfrm flipH="1">
              <a:off x="45297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84"/>
            <p:cNvSpPr>
              <a:spLocks/>
            </p:cNvSpPr>
            <p:nvPr/>
          </p:nvSpPr>
          <p:spPr bwMode="auto">
            <a:xfrm flipH="1">
              <a:off x="2731164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80"/>
            <p:cNvSpPr>
              <a:spLocks/>
            </p:cNvSpPr>
            <p:nvPr/>
          </p:nvSpPr>
          <p:spPr bwMode="auto">
            <a:xfrm flipH="1" flipV="1">
              <a:off x="286013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458072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533688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67000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7" name="Группа 40"/>
            <p:cNvGrpSpPr/>
            <p:nvPr/>
          </p:nvGrpSpPr>
          <p:grpSpPr>
            <a:xfrm>
              <a:off x="803704" y="4858573"/>
              <a:ext cx="1154448" cy="1149586"/>
              <a:chOff x="4277517" y="3752400"/>
              <a:chExt cx="1154448" cy="1149586"/>
            </a:xfrm>
          </p:grpSpPr>
          <p:sp>
            <p:nvSpPr>
              <p:cNvPr id="42" name="Полилиния 41"/>
              <p:cNvSpPr>
                <a:spLocks/>
              </p:cNvSpPr>
              <p:nvPr/>
            </p:nvSpPr>
            <p:spPr bwMode="auto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3" name="Полилиния 35"/>
              <p:cNvSpPr>
                <a:spLocks/>
              </p:cNvSpPr>
              <p:nvPr/>
            </p:nvSpPr>
            <p:spPr bwMode="auto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4" name="Полилиния 41"/>
              <p:cNvSpPr>
                <a:spLocks/>
              </p:cNvSpPr>
              <p:nvPr/>
            </p:nvSpPr>
            <p:spPr bwMode="auto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5" name="Полилиния 41"/>
              <p:cNvSpPr>
                <a:spLocks/>
              </p:cNvSpPr>
              <p:nvPr/>
            </p:nvSpPr>
            <p:spPr bwMode="auto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6" name="Полилиния 42"/>
              <p:cNvSpPr>
                <a:spLocks/>
              </p:cNvSpPr>
              <p:nvPr/>
            </p:nvSpPr>
            <p:spPr bwMode="auto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</p:grpSp>
        <p:sp>
          <p:nvSpPr>
            <p:cNvPr id="47" name="Полилиния 32"/>
            <p:cNvSpPr>
              <a:spLocks/>
            </p:cNvSpPr>
            <p:nvPr/>
          </p:nvSpPr>
          <p:spPr bwMode="auto">
            <a:xfrm flipH="1">
              <a:off x="2304860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80"/>
            <p:cNvSpPr>
              <a:spLocks/>
            </p:cNvSpPr>
            <p:nvPr/>
          </p:nvSpPr>
          <p:spPr bwMode="auto">
            <a:xfrm flipH="1" flipV="1">
              <a:off x="2834217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80"/>
            <p:cNvSpPr>
              <a:spLocks/>
            </p:cNvSpPr>
            <p:nvPr/>
          </p:nvSpPr>
          <p:spPr bwMode="auto">
            <a:xfrm flipH="1">
              <a:off x="46458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84"/>
            <p:cNvSpPr>
              <a:spLocks/>
            </p:cNvSpPr>
            <p:nvPr/>
          </p:nvSpPr>
          <p:spPr bwMode="auto">
            <a:xfrm flipH="1">
              <a:off x="3947595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84"/>
            <p:cNvSpPr>
              <a:spLocks/>
            </p:cNvSpPr>
            <p:nvPr/>
          </p:nvSpPr>
          <p:spPr bwMode="auto">
            <a:xfrm flipH="1">
              <a:off x="47143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420939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Полилиния 5"/>
            <p:cNvSpPr>
              <a:spLocks/>
            </p:cNvSpPr>
            <p:nvPr/>
          </p:nvSpPr>
          <p:spPr bwMode="auto">
            <a:xfrm>
              <a:off x="9771061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Строка 6"/>
            <p:cNvSpPr>
              <a:spLocks noChangeShapeType="1"/>
            </p:cNvSpPr>
            <p:nvPr/>
          </p:nvSpPr>
          <p:spPr bwMode="auto">
            <a:xfrm flipH="1" flipV="1">
              <a:off x="9771061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7"/>
            <p:cNvSpPr>
              <a:spLocks/>
            </p:cNvSpPr>
            <p:nvPr/>
          </p:nvSpPr>
          <p:spPr bwMode="auto">
            <a:xfrm rot="347535">
              <a:off x="9763724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55"/>
            <p:cNvGrpSpPr/>
            <p:nvPr/>
          </p:nvGrpSpPr>
          <p:grpSpPr>
            <a:xfrm rot="806488" flipH="1">
              <a:off x="11377312" y="5452235"/>
              <a:ext cx="365582" cy="421970"/>
              <a:chOff x="1457010" y="1673260"/>
              <a:chExt cx="617538" cy="712788"/>
            </a:xfrm>
          </p:grpSpPr>
          <p:sp>
            <p:nvSpPr>
              <p:cNvPr id="57" name="Полилиния 8"/>
              <p:cNvSpPr>
                <a:spLocks/>
              </p:cNvSpPr>
              <p:nvPr/>
            </p:nvSpPr>
            <p:spPr bwMode="auto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  <p:sp>
            <p:nvSpPr>
              <p:cNvPr id="58" name="Полилиния 9"/>
              <p:cNvSpPr>
                <a:spLocks/>
              </p:cNvSpPr>
              <p:nvPr/>
            </p:nvSpPr>
            <p:spPr bwMode="auto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59" name="Полилиния 10"/>
            <p:cNvSpPr>
              <a:spLocks/>
            </p:cNvSpPr>
            <p:nvPr/>
          </p:nvSpPr>
          <p:spPr bwMode="auto">
            <a:xfrm rot="1986842">
              <a:off x="10004233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sp>
          <p:nvSpPr>
            <p:cNvPr id="60" name="Полилиния 23"/>
            <p:cNvSpPr>
              <a:spLocks/>
            </p:cNvSpPr>
            <p:nvPr/>
          </p:nvSpPr>
          <p:spPr bwMode="auto">
            <a:xfrm>
              <a:off x="9539526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24"/>
            <p:cNvSpPr>
              <a:spLocks/>
            </p:cNvSpPr>
            <p:nvPr/>
          </p:nvSpPr>
          <p:spPr bwMode="auto">
            <a:xfrm>
              <a:off x="8429578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25"/>
            <p:cNvSpPr>
              <a:spLocks/>
            </p:cNvSpPr>
            <p:nvPr/>
          </p:nvSpPr>
          <p:spPr bwMode="auto">
            <a:xfrm>
              <a:off x="871894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26"/>
            <p:cNvSpPr>
              <a:spLocks/>
            </p:cNvSpPr>
            <p:nvPr/>
          </p:nvSpPr>
          <p:spPr bwMode="auto">
            <a:xfrm>
              <a:off x="10057214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27"/>
            <p:cNvSpPr>
              <a:spLocks/>
            </p:cNvSpPr>
            <p:nvPr/>
          </p:nvSpPr>
          <p:spPr bwMode="auto">
            <a:xfrm>
              <a:off x="10402328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grpSp>
          <p:nvGrpSpPr>
            <p:cNvPr id="20" name="Группа 64"/>
            <p:cNvGrpSpPr/>
            <p:nvPr/>
          </p:nvGrpSpPr>
          <p:grpSpPr>
            <a:xfrm flipH="1">
              <a:off x="11113409" y="5783561"/>
              <a:ext cx="325521" cy="364355"/>
              <a:chOff x="2114915" y="2460535"/>
              <a:chExt cx="452438" cy="506413"/>
            </a:xfrm>
          </p:grpSpPr>
          <p:sp>
            <p:nvSpPr>
              <p:cNvPr id="66" name="Полилиния 28"/>
              <p:cNvSpPr>
                <a:spLocks/>
              </p:cNvSpPr>
              <p:nvPr/>
            </p:nvSpPr>
            <p:spPr bwMode="auto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7" name="Полилиния 29"/>
              <p:cNvSpPr>
                <a:spLocks/>
              </p:cNvSpPr>
              <p:nvPr/>
            </p:nvSpPr>
            <p:spPr bwMode="auto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68" name="Полилиния 30"/>
            <p:cNvSpPr>
              <a:spLocks noEditPoints="1"/>
            </p:cNvSpPr>
            <p:nvPr/>
          </p:nvSpPr>
          <p:spPr bwMode="auto">
            <a:xfrm>
              <a:off x="6170612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31"/>
            <p:cNvSpPr>
              <a:spLocks/>
            </p:cNvSpPr>
            <p:nvPr/>
          </p:nvSpPr>
          <p:spPr bwMode="auto">
            <a:xfrm>
              <a:off x="9232628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32"/>
            <p:cNvSpPr>
              <a:spLocks/>
            </p:cNvSpPr>
            <p:nvPr/>
          </p:nvSpPr>
          <p:spPr bwMode="auto">
            <a:xfrm>
              <a:off x="9245597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33"/>
            <p:cNvSpPr>
              <a:spLocks/>
            </p:cNvSpPr>
            <p:nvPr/>
          </p:nvSpPr>
          <p:spPr bwMode="auto">
            <a:xfrm>
              <a:off x="9411047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34"/>
            <p:cNvSpPr>
              <a:spLocks/>
            </p:cNvSpPr>
            <p:nvPr/>
          </p:nvSpPr>
          <p:spPr bwMode="auto">
            <a:xfrm>
              <a:off x="1140142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73"/>
            <p:cNvSpPr>
              <a:spLocks/>
            </p:cNvSpPr>
            <p:nvPr/>
          </p:nvSpPr>
          <p:spPr bwMode="auto">
            <a:xfrm>
              <a:off x="8069261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74"/>
            <p:cNvSpPr>
              <a:spLocks/>
            </p:cNvSpPr>
            <p:nvPr/>
          </p:nvSpPr>
          <p:spPr bwMode="auto">
            <a:xfrm>
              <a:off x="8290121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75"/>
            <p:cNvSpPr>
              <a:spLocks/>
            </p:cNvSpPr>
            <p:nvPr/>
          </p:nvSpPr>
          <p:spPr bwMode="auto">
            <a:xfrm>
              <a:off x="8012111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Строка 76"/>
            <p:cNvSpPr>
              <a:spLocks noChangeShapeType="1"/>
            </p:cNvSpPr>
            <p:nvPr/>
          </p:nvSpPr>
          <p:spPr bwMode="auto">
            <a:xfrm flipH="1">
              <a:off x="8012111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78"/>
            <p:cNvSpPr>
              <a:spLocks/>
            </p:cNvSpPr>
            <p:nvPr/>
          </p:nvSpPr>
          <p:spPr bwMode="auto">
            <a:xfrm>
              <a:off x="7799385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Полилиния 79"/>
            <p:cNvSpPr>
              <a:spLocks/>
            </p:cNvSpPr>
            <p:nvPr/>
          </p:nvSpPr>
          <p:spPr bwMode="auto">
            <a:xfrm>
              <a:off x="7970835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Полилиния 82"/>
            <p:cNvSpPr>
              <a:spLocks/>
            </p:cNvSpPr>
            <p:nvPr/>
          </p:nvSpPr>
          <p:spPr bwMode="auto">
            <a:xfrm>
              <a:off x="7713696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Полилиния 83"/>
            <p:cNvSpPr>
              <a:spLocks/>
            </p:cNvSpPr>
            <p:nvPr/>
          </p:nvSpPr>
          <p:spPr bwMode="auto">
            <a:xfrm>
              <a:off x="71839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" name="Полилиния 84"/>
            <p:cNvSpPr>
              <a:spLocks/>
            </p:cNvSpPr>
            <p:nvPr/>
          </p:nvSpPr>
          <p:spPr bwMode="auto">
            <a:xfrm>
              <a:off x="9155600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2" name="Полилиния 80"/>
            <p:cNvSpPr>
              <a:spLocks/>
            </p:cNvSpPr>
            <p:nvPr/>
          </p:nvSpPr>
          <p:spPr bwMode="auto">
            <a:xfrm flipV="1">
              <a:off x="11806856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Овал 82"/>
            <p:cNvSpPr/>
            <p:nvPr/>
          </p:nvSpPr>
          <p:spPr>
            <a:xfrm flipH="1">
              <a:off x="11653815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4" name="Овал 83"/>
            <p:cNvSpPr/>
            <p:nvPr/>
          </p:nvSpPr>
          <p:spPr>
            <a:xfrm flipH="1">
              <a:off x="11618560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5" name="Овал 84"/>
            <p:cNvSpPr/>
            <p:nvPr/>
          </p:nvSpPr>
          <p:spPr>
            <a:xfrm flipH="1">
              <a:off x="11785248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41" name="Группа 85"/>
            <p:cNvGrpSpPr/>
            <p:nvPr/>
          </p:nvGrpSpPr>
          <p:grpSpPr>
            <a:xfrm flipH="1">
              <a:off x="10230672" y="4858573"/>
              <a:ext cx="1154448" cy="1149586"/>
              <a:chOff x="4277517" y="3752400"/>
              <a:chExt cx="1154448" cy="1149586"/>
            </a:xfrm>
          </p:grpSpPr>
          <p:sp>
            <p:nvSpPr>
              <p:cNvPr id="87" name="Полилиния 86"/>
              <p:cNvSpPr>
                <a:spLocks/>
              </p:cNvSpPr>
              <p:nvPr/>
            </p:nvSpPr>
            <p:spPr bwMode="auto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88" name="Полилиния 35"/>
              <p:cNvSpPr>
                <a:spLocks/>
              </p:cNvSpPr>
              <p:nvPr/>
            </p:nvSpPr>
            <p:spPr bwMode="auto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89" name="Полилиния 41"/>
              <p:cNvSpPr>
                <a:spLocks/>
              </p:cNvSpPr>
              <p:nvPr/>
            </p:nvSpPr>
            <p:spPr bwMode="auto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0" name="Полилиния 41"/>
              <p:cNvSpPr>
                <a:spLocks/>
              </p:cNvSpPr>
              <p:nvPr/>
            </p:nvSpPr>
            <p:spPr bwMode="auto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1" name="Полилиния 42"/>
              <p:cNvSpPr>
                <a:spLocks/>
              </p:cNvSpPr>
              <p:nvPr/>
            </p:nvSpPr>
            <p:spPr bwMode="auto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</p:grpSp>
        <p:sp>
          <p:nvSpPr>
            <p:cNvPr id="92" name="Полилиния 32"/>
            <p:cNvSpPr>
              <a:spLocks/>
            </p:cNvSpPr>
            <p:nvPr/>
          </p:nvSpPr>
          <p:spPr bwMode="auto">
            <a:xfrm>
              <a:off x="9499406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80"/>
            <p:cNvSpPr>
              <a:spLocks/>
            </p:cNvSpPr>
            <p:nvPr/>
          </p:nvSpPr>
          <p:spPr bwMode="auto">
            <a:xfrm flipV="1">
              <a:off x="9258652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80"/>
            <p:cNvSpPr>
              <a:spLocks/>
            </p:cNvSpPr>
            <p:nvPr/>
          </p:nvSpPr>
          <p:spPr bwMode="auto">
            <a:xfrm>
              <a:off x="73000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84"/>
            <p:cNvSpPr>
              <a:spLocks/>
            </p:cNvSpPr>
            <p:nvPr/>
          </p:nvSpPr>
          <p:spPr bwMode="auto">
            <a:xfrm>
              <a:off x="8076679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84"/>
            <p:cNvSpPr>
              <a:spLocks/>
            </p:cNvSpPr>
            <p:nvPr/>
          </p:nvSpPr>
          <p:spPr bwMode="auto">
            <a:xfrm>
              <a:off x="73685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Овал 96"/>
            <p:cNvSpPr/>
            <p:nvPr/>
          </p:nvSpPr>
          <p:spPr>
            <a:xfrm flipH="1">
              <a:off x="9615485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6" name="Группа 97"/>
            <p:cNvGrpSpPr/>
            <p:nvPr/>
          </p:nvGrpSpPr>
          <p:grpSpPr>
            <a:xfrm>
              <a:off x="4803790" y="5319186"/>
              <a:ext cx="2690707" cy="1385231"/>
              <a:chOff x="5184534" y="1125344"/>
              <a:chExt cx="2690707" cy="1385231"/>
            </a:xfrm>
          </p:grpSpPr>
          <p:sp>
            <p:nvSpPr>
              <p:cNvPr id="99" name="Полилиния 67"/>
              <p:cNvSpPr>
                <a:spLocks/>
              </p:cNvSpPr>
              <p:nvPr/>
            </p:nvSpPr>
            <p:spPr bwMode="auto">
              <a:xfrm rot="8881702">
                <a:off x="6702013" y="1340794"/>
                <a:ext cx="1173228" cy="1169781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234 w 10234"/>
                  <a:gd name="connsiteY0" fmla="*/ 6523 h 10000"/>
                  <a:gd name="connsiteX1" fmla="*/ 10022 w 10234"/>
                  <a:gd name="connsiteY1" fmla="*/ 6523 h 10000"/>
                  <a:gd name="connsiteX2" fmla="*/ 9810 w 10234"/>
                  <a:gd name="connsiteY2" fmla="*/ 6257 h 10000"/>
                  <a:gd name="connsiteX3" fmla="*/ 2208 w 10234"/>
                  <a:gd name="connsiteY3" fmla="*/ 211 h 10000"/>
                  <a:gd name="connsiteX4" fmla="*/ 8851 w 10234"/>
                  <a:gd name="connsiteY4" fmla="*/ 6259 h 10000"/>
                  <a:gd name="connsiteX5" fmla="*/ 308 w 10234"/>
                  <a:gd name="connsiteY5" fmla="*/ 9279 h 10000"/>
                  <a:gd name="connsiteX6" fmla="*/ 10234 w 10234"/>
                  <a:gd name="connsiteY6" fmla="*/ 6523 h 10000"/>
                  <a:gd name="connsiteX0" fmla="*/ 9701 w 9701"/>
                  <a:gd name="connsiteY0" fmla="*/ 6523 h 9364"/>
                  <a:gd name="connsiteX1" fmla="*/ 9489 w 9701"/>
                  <a:gd name="connsiteY1" fmla="*/ 6523 h 9364"/>
                  <a:gd name="connsiteX2" fmla="*/ 9277 w 9701"/>
                  <a:gd name="connsiteY2" fmla="*/ 6257 h 9364"/>
                  <a:gd name="connsiteX3" fmla="*/ 1675 w 9701"/>
                  <a:gd name="connsiteY3" fmla="*/ 211 h 9364"/>
                  <a:gd name="connsiteX4" fmla="*/ 8318 w 9701"/>
                  <a:gd name="connsiteY4" fmla="*/ 6259 h 9364"/>
                  <a:gd name="connsiteX5" fmla="*/ 328 w 9701"/>
                  <a:gd name="connsiteY5" fmla="*/ 8536 h 9364"/>
                  <a:gd name="connsiteX6" fmla="*/ 9701 w 9701"/>
                  <a:gd name="connsiteY6" fmla="*/ 6523 h 9364"/>
                  <a:gd name="connsiteX0" fmla="*/ 9679 w 9679"/>
                  <a:gd name="connsiteY0" fmla="*/ 6967 h 10001"/>
                  <a:gd name="connsiteX1" fmla="*/ 9460 w 9679"/>
                  <a:gd name="connsiteY1" fmla="*/ 6967 h 10001"/>
                  <a:gd name="connsiteX2" fmla="*/ 9242 w 9679"/>
                  <a:gd name="connsiteY2" fmla="*/ 6683 h 10001"/>
                  <a:gd name="connsiteX3" fmla="*/ 1406 w 9679"/>
                  <a:gd name="connsiteY3" fmla="*/ 226 h 10001"/>
                  <a:gd name="connsiteX4" fmla="*/ 8253 w 9679"/>
                  <a:gd name="connsiteY4" fmla="*/ 6685 h 10001"/>
                  <a:gd name="connsiteX5" fmla="*/ 17 w 9679"/>
                  <a:gd name="connsiteY5" fmla="*/ 9117 h 10001"/>
                  <a:gd name="connsiteX6" fmla="*/ 9679 w 9679"/>
                  <a:gd name="connsiteY6" fmla="*/ 6967 h 10001"/>
                  <a:gd name="connsiteX0" fmla="*/ 10080 w 10080"/>
                  <a:gd name="connsiteY0" fmla="*/ 6966 h 10000"/>
                  <a:gd name="connsiteX1" fmla="*/ 9854 w 10080"/>
                  <a:gd name="connsiteY1" fmla="*/ 6966 h 10000"/>
                  <a:gd name="connsiteX2" fmla="*/ 9629 w 10080"/>
                  <a:gd name="connsiteY2" fmla="*/ 6682 h 10000"/>
                  <a:gd name="connsiteX3" fmla="*/ 1533 w 10080"/>
                  <a:gd name="connsiteY3" fmla="*/ 226 h 10000"/>
                  <a:gd name="connsiteX4" fmla="*/ 8607 w 10080"/>
                  <a:gd name="connsiteY4" fmla="*/ 6684 h 10000"/>
                  <a:gd name="connsiteX5" fmla="*/ 98 w 10080"/>
                  <a:gd name="connsiteY5" fmla="*/ 9116 h 10000"/>
                  <a:gd name="connsiteX6" fmla="*/ 10080 w 10080"/>
                  <a:gd name="connsiteY6" fmla="*/ 6966 h 10000"/>
                  <a:gd name="connsiteX0" fmla="*/ 9999 w 9999"/>
                  <a:gd name="connsiteY0" fmla="*/ 6966 h 10505"/>
                  <a:gd name="connsiteX1" fmla="*/ 9773 w 9999"/>
                  <a:gd name="connsiteY1" fmla="*/ 6966 h 10505"/>
                  <a:gd name="connsiteX2" fmla="*/ 9548 w 9999"/>
                  <a:gd name="connsiteY2" fmla="*/ 6682 h 10505"/>
                  <a:gd name="connsiteX3" fmla="*/ 1452 w 9999"/>
                  <a:gd name="connsiteY3" fmla="*/ 226 h 10505"/>
                  <a:gd name="connsiteX4" fmla="*/ 8526 w 9999"/>
                  <a:gd name="connsiteY4" fmla="*/ 6684 h 10505"/>
                  <a:gd name="connsiteX5" fmla="*/ 17 w 9999"/>
                  <a:gd name="connsiteY5" fmla="*/ 9116 h 10505"/>
                  <a:gd name="connsiteX6" fmla="*/ 9999 w 9999"/>
                  <a:gd name="connsiteY6" fmla="*/ 6966 h 10505"/>
                  <a:gd name="connsiteX0" fmla="*/ 9477 w 9477"/>
                  <a:gd name="connsiteY0" fmla="*/ 6631 h 8681"/>
                  <a:gd name="connsiteX1" fmla="*/ 9251 w 9477"/>
                  <a:gd name="connsiteY1" fmla="*/ 6631 h 8681"/>
                  <a:gd name="connsiteX2" fmla="*/ 9026 w 9477"/>
                  <a:gd name="connsiteY2" fmla="*/ 6361 h 8681"/>
                  <a:gd name="connsiteX3" fmla="*/ 929 w 9477"/>
                  <a:gd name="connsiteY3" fmla="*/ 215 h 8681"/>
                  <a:gd name="connsiteX4" fmla="*/ 8004 w 9477"/>
                  <a:gd name="connsiteY4" fmla="*/ 6363 h 8681"/>
                  <a:gd name="connsiteX5" fmla="*/ 18 w 9477"/>
                  <a:gd name="connsiteY5" fmla="*/ 6936 h 8681"/>
                  <a:gd name="connsiteX6" fmla="*/ 9477 w 9477"/>
                  <a:gd name="connsiteY6" fmla="*/ 6631 h 8681"/>
                  <a:gd name="connsiteX0" fmla="*/ 11827 w 11827"/>
                  <a:gd name="connsiteY0" fmla="*/ 7639 h 9493"/>
                  <a:gd name="connsiteX1" fmla="*/ 11589 w 11827"/>
                  <a:gd name="connsiteY1" fmla="*/ 7639 h 9493"/>
                  <a:gd name="connsiteX2" fmla="*/ 11351 w 11827"/>
                  <a:gd name="connsiteY2" fmla="*/ 7327 h 9493"/>
                  <a:gd name="connsiteX3" fmla="*/ 2807 w 11827"/>
                  <a:gd name="connsiteY3" fmla="*/ 248 h 9493"/>
                  <a:gd name="connsiteX4" fmla="*/ 10273 w 11827"/>
                  <a:gd name="connsiteY4" fmla="*/ 7330 h 9493"/>
                  <a:gd name="connsiteX5" fmla="*/ 14 w 11827"/>
                  <a:gd name="connsiteY5" fmla="*/ 7210 h 9493"/>
                  <a:gd name="connsiteX6" fmla="*/ 11827 w 11827"/>
                  <a:gd name="connsiteY6" fmla="*/ 7639 h 9493"/>
                  <a:gd name="connsiteX0" fmla="*/ 9989 w 9989"/>
                  <a:gd name="connsiteY0" fmla="*/ 8047 h 9586"/>
                  <a:gd name="connsiteX1" fmla="*/ 9788 w 9989"/>
                  <a:gd name="connsiteY1" fmla="*/ 8047 h 9586"/>
                  <a:gd name="connsiteX2" fmla="*/ 9587 w 9989"/>
                  <a:gd name="connsiteY2" fmla="*/ 7718 h 9586"/>
                  <a:gd name="connsiteX3" fmla="*/ 2362 w 9989"/>
                  <a:gd name="connsiteY3" fmla="*/ 261 h 9586"/>
                  <a:gd name="connsiteX4" fmla="*/ 8675 w 9989"/>
                  <a:gd name="connsiteY4" fmla="*/ 7721 h 9586"/>
                  <a:gd name="connsiteX5" fmla="*/ 1 w 9989"/>
                  <a:gd name="connsiteY5" fmla="*/ 7595 h 9586"/>
                  <a:gd name="connsiteX6" fmla="*/ 9989 w 9989"/>
                  <a:gd name="connsiteY6" fmla="*/ 8047 h 9586"/>
                  <a:gd name="connsiteX0" fmla="*/ 10021 w 10021"/>
                  <a:gd name="connsiteY0" fmla="*/ 8395 h 10528"/>
                  <a:gd name="connsiteX1" fmla="*/ 9820 w 10021"/>
                  <a:gd name="connsiteY1" fmla="*/ 8395 h 10528"/>
                  <a:gd name="connsiteX2" fmla="*/ 9619 w 10021"/>
                  <a:gd name="connsiteY2" fmla="*/ 8051 h 10528"/>
                  <a:gd name="connsiteX3" fmla="*/ 2386 w 10021"/>
                  <a:gd name="connsiteY3" fmla="*/ 272 h 10528"/>
                  <a:gd name="connsiteX4" fmla="*/ 8706 w 10021"/>
                  <a:gd name="connsiteY4" fmla="*/ 8054 h 10528"/>
                  <a:gd name="connsiteX5" fmla="*/ 22 w 10021"/>
                  <a:gd name="connsiteY5" fmla="*/ 7923 h 10528"/>
                  <a:gd name="connsiteX6" fmla="*/ 10021 w 10021"/>
                  <a:gd name="connsiteY6" fmla="*/ 8395 h 10528"/>
                  <a:gd name="connsiteX0" fmla="*/ 10007 w 10007"/>
                  <a:gd name="connsiteY0" fmla="*/ 8395 h 9947"/>
                  <a:gd name="connsiteX1" fmla="*/ 9806 w 10007"/>
                  <a:gd name="connsiteY1" fmla="*/ 8395 h 9947"/>
                  <a:gd name="connsiteX2" fmla="*/ 9605 w 10007"/>
                  <a:gd name="connsiteY2" fmla="*/ 8051 h 9947"/>
                  <a:gd name="connsiteX3" fmla="*/ 2372 w 10007"/>
                  <a:gd name="connsiteY3" fmla="*/ 272 h 9947"/>
                  <a:gd name="connsiteX4" fmla="*/ 8692 w 10007"/>
                  <a:gd name="connsiteY4" fmla="*/ 8054 h 9947"/>
                  <a:gd name="connsiteX5" fmla="*/ 8 w 10007"/>
                  <a:gd name="connsiteY5" fmla="*/ 7923 h 9947"/>
                  <a:gd name="connsiteX6" fmla="*/ 10007 w 10007"/>
                  <a:gd name="connsiteY6" fmla="*/ 8395 h 9947"/>
                  <a:gd name="connsiteX0" fmla="*/ 10000 w 10000"/>
                  <a:gd name="connsiteY0" fmla="*/ 8440 h 10000"/>
                  <a:gd name="connsiteX1" fmla="*/ 9799 w 10000"/>
                  <a:gd name="connsiteY1" fmla="*/ 8440 h 10000"/>
                  <a:gd name="connsiteX2" fmla="*/ 9598 w 10000"/>
                  <a:gd name="connsiteY2" fmla="*/ 8094 h 10000"/>
                  <a:gd name="connsiteX3" fmla="*/ 2370 w 10000"/>
                  <a:gd name="connsiteY3" fmla="*/ 273 h 10000"/>
                  <a:gd name="connsiteX4" fmla="*/ 8686 w 10000"/>
                  <a:gd name="connsiteY4" fmla="*/ 8097 h 10000"/>
                  <a:gd name="connsiteX5" fmla="*/ 8 w 10000"/>
                  <a:gd name="connsiteY5" fmla="*/ 7965 h 10000"/>
                  <a:gd name="connsiteX6" fmla="*/ 10000 w 10000"/>
                  <a:gd name="connsiteY6" fmla="*/ 8440 h 10000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605 h 10520"/>
                  <a:gd name="connsiteX1" fmla="*/ 9799 w 10000"/>
                  <a:gd name="connsiteY1" fmla="*/ 8605 h 10520"/>
                  <a:gd name="connsiteX2" fmla="*/ 9598 w 10000"/>
                  <a:gd name="connsiteY2" fmla="*/ 8259 h 10520"/>
                  <a:gd name="connsiteX3" fmla="*/ 2370 w 10000"/>
                  <a:gd name="connsiteY3" fmla="*/ 438 h 10520"/>
                  <a:gd name="connsiteX4" fmla="*/ 8686 w 10000"/>
                  <a:gd name="connsiteY4" fmla="*/ 8262 h 10520"/>
                  <a:gd name="connsiteX5" fmla="*/ 8 w 10000"/>
                  <a:gd name="connsiteY5" fmla="*/ 8130 h 10520"/>
                  <a:gd name="connsiteX6" fmla="*/ 10000 w 10000"/>
                  <a:gd name="connsiteY6" fmla="*/ 8605 h 10520"/>
                  <a:gd name="connsiteX0" fmla="*/ 10000 w 10000"/>
                  <a:gd name="connsiteY0" fmla="*/ 9473 h 11388"/>
                  <a:gd name="connsiteX1" fmla="*/ 9799 w 10000"/>
                  <a:gd name="connsiteY1" fmla="*/ 9473 h 11388"/>
                  <a:gd name="connsiteX2" fmla="*/ 9598 w 10000"/>
                  <a:gd name="connsiteY2" fmla="*/ 9127 h 11388"/>
                  <a:gd name="connsiteX3" fmla="*/ 2972 w 10000"/>
                  <a:gd name="connsiteY3" fmla="*/ 399 h 11388"/>
                  <a:gd name="connsiteX4" fmla="*/ 8686 w 10000"/>
                  <a:gd name="connsiteY4" fmla="*/ 9130 h 11388"/>
                  <a:gd name="connsiteX5" fmla="*/ 8 w 10000"/>
                  <a:gd name="connsiteY5" fmla="*/ 8998 h 11388"/>
                  <a:gd name="connsiteX6" fmla="*/ 10000 w 10000"/>
                  <a:gd name="connsiteY6" fmla="*/ 9473 h 1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1388">
                    <a:moveTo>
                      <a:pt x="10000" y="9473"/>
                    </a:moveTo>
                    <a:lnTo>
                      <a:pt x="9799" y="9473"/>
                    </a:lnTo>
                    <a:cubicBezTo>
                      <a:pt x="9799" y="9473"/>
                      <a:pt x="9697" y="9357"/>
                      <a:pt x="9598" y="9127"/>
                    </a:cubicBezTo>
                    <a:cubicBezTo>
                      <a:pt x="9052" y="6455"/>
                      <a:pt x="4912" y="-1914"/>
                      <a:pt x="2972" y="399"/>
                    </a:cubicBezTo>
                    <a:cubicBezTo>
                      <a:pt x="1036" y="3143"/>
                      <a:pt x="7079" y="8438"/>
                      <a:pt x="8686" y="9130"/>
                    </a:cubicBezTo>
                    <a:cubicBezTo>
                      <a:pt x="6064" y="8088"/>
                      <a:pt x="302" y="5769"/>
                      <a:pt x="8" y="8998"/>
                    </a:cubicBezTo>
                    <a:cubicBezTo>
                      <a:pt x="-286" y="12227"/>
                      <a:pt x="6911" y="11984"/>
                      <a:pt x="10000" y="947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0" name="Полилиния 67"/>
              <p:cNvSpPr>
                <a:spLocks/>
              </p:cNvSpPr>
              <p:nvPr/>
            </p:nvSpPr>
            <p:spPr bwMode="auto">
              <a:xfrm rot="21087457">
                <a:off x="5184534" y="1138589"/>
                <a:ext cx="1116456" cy="1228699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747 h 10224"/>
                  <a:gd name="connsiteX1" fmla="*/ 9788 w 10000"/>
                  <a:gd name="connsiteY1" fmla="*/ 6747 h 10224"/>
                  <a:gd name="connsiteX2" fmla="*/ 9576 w 10000"/>
                  <a:gd name="connsiteY2" fmla="*/ 6481 h 10224"/>
                  <a:gd name="connsiteX3" fmla="*/ 1974 w 10000"/>
                  <a:gd name="connsiteY3" fmla="*/ 435 h 10224"/>
                  <a:gd name="connsiteX4" fmla="*/ 8617 w 10000"/>
                  <a:gd name="connsiteY4" fmla="*/ 6483 h 10224"/>
                  <a:gd name="connsiteX5" fmla="*/ 74 w 10000"/>
                  <a:gd name="connsiteY5" fmla="*/ 9503 h 10224"/>
                  <a:gd name="connsiteX6" fmla="*/ 10000 w 10000"/>
                  <a:gd name="connsiteY6" fmla="*/ 6747 h 10224"/>
                  <a:gd name="connsiteX0" fmla="*/ 10000 w 10000"/>
                  <a:gd name="connsiteY0" fmla="*/ 5820 h 9297"/>
                  <a:gd name="connsiteX1" fmla="*/ 9788 w 10000"/>
                  <a:gd name="connsiteY1" fmla="*/ 5820 h 9297"/>
                  <a:gd name="connsiteX2" fmla="*/ 9576 w 10000"/>
                  <a:gd name="connsiteY2" fmla="*/ 5554 h 9297"/>
                  <a:gd name="connsiteX3" fmla="*/ 2180 w 10000"/>
                  <a:gd name="connsiteY3" fmla="*/ 500 h 9297"/>
                  <a:gd name="connsiteX4" fmla="*/ 8617 w 10000"/>
                  <a:gd name="connsiteY4" fmla="*/ 5556 h 9297"/>
                  <a:gd name="connsiteX5" fmla="*/ 74 w 10000"/>
                  <a:gd name="connsiteY5" fmla="*/ 8576 h 9297"/>
                  <a:gd name="connsiteX6" fmla="*/ 10000 w 10000"/>
                  <a:gd name="connsiteY6" fmla="*/ 5820 h 9297"/>
                  <a:gd name="connsiteX0" fmla="*/ 10000 w 10000"/>
                  <a:gd name="connsiteY0" fmla="*/ 6260 h 10000"/>
                  <a:gd name="connsiteX1" fmla="*/ 9788 w 10000"/>
                  <a:gd name="connsiteY1" fmla="*/ 6260 h 10000"/>
                  <a:gd name="connsiteX2" fmla="*/ 9576 w 10000"/>
                  <a:gd name="connsiteY2" fmla="*/ 5974 h 10000"/>
                  <a:gd name="connsiteX3" fmla="*/ 2180 w 10000"/>
                  <a:gd name="connsiteY3" fmla="*/ 538 h 10000"/>
                  <a:gd name="connsiteX4" fmla="*/ 8617 w 10000"/>
                  <a:gd name="connsiteY4" fmla="*/ 5976 h 10000"/>
                  <a:gd name="connsiteX5" fmla="*/ 74 w 10000"/>
                  <a:gd name="connsiteY5" fmla="*/ 9224 h 10000"/>
                  <a:gd name="connsiteX6" fmla="*/ 10000 w 10000"/>
                  <a:gd name="connsiteY6" fmla="*/ 6260 h 10000"/>
                  <a:gd name="connsiteX0" fmla="*/ 10000 w 10000"/>
                  <a:gd name="connsiteY0" fmla="*/ 6206 h 9946"/>
                  <a:gd name="connsiteX1" fmla="*/ 9788 w 10000"/>
                  <a:gd name="connsiteY1" fmla="*/ 6206 h 9946"/>
                  <a:gd name="connsiteX2" fmla="*/ 9576 w 10000"/>
                  <a:gd name="connsiteY2" fmla="*/ 5920 h 9946"/>
                  <a:gd name="connsiteX3" fmla="*/ 2180 w 10000"/>
                  <a:gd name="connsiteY3" fmla="*/ 484 h 9946"/>
                  <a:gd name="connsiteX4" fmla="*/ 8617 w 10000"/>
                  <a:gd name="connsiteY4" fmla="*/ 5922 h 9946"/>
                  <a:gd name="connsiteX5" fmla="*/ 74 w 10000"/>
                  <a:gd name="connsiteY5" fmla="*/ 9170 h 9946"/>
                  <a:gd name="connsiteX6" fmla="*/ 10000 w 10000"/>
                  <a:gd name="connsiteY6" fmla="*/ 6206 h 9946"/>
                  <a:gd name="connsiteX0" fmla="*/ 10000 w 10000"/>
                  <a:gd name="connsiteY0" fmla="*/ 6240 h 10000"/>
                  <a:gd name="connsiteX1" fmla="*/ 9788 w 10000"/>
                  <a:gd name="connsiteY1" fmla="*/ 6240 h 10000"/>
                  <a:gd name="connsiteX2" fmla="*/ 9576 w 10000"/>
                  <a:gd name="connsiteY2" fmla="*/ 5952 h 10000"/>
                  <a:gd name="connsiteX3" fmla="*/ 2180 w 10000"/>
                  <a:gd name="connsiteY3" fmla="*/ 487 h 10000"/>
                  <a:gd name="connsiteX4" fmla="*/ 8617 w 10000"/>
                  <a:gd name="connsiteY4" fmla="*/ 5954 h 10000"/>
                  <a:gd name="connsiteX5" fmla="*/ 74 w 10000"/>
                  <a:gd name="connsiteY5" fmla="*/ 9220 h 10000"/>
                  <a:gd name="connsiteX6" fmla="*/ 10000 w 10000"/>
                  <a:gd name="connsiteY6" fmla="*/ 6240 h 10000"/>
                  <a:gd name="connsiteX0" fmla="*/ 10010 w 10010"/>
                  <a:gd name="connsiteY0" fmla="*/ 6240 h 10000"/>
                  <a:gd name="connsiteX1" fmla="*/ 9798 w 10010"/>
                  <a:gd name="connsiteY1" fmla="*/ 6240 h 10000"/>
                  <a:gd name="connsiteX2" fmla="*/ 9586 w 10010"/>
                  <a:gd name="connsiteY2" fmla="*/ 5952 h 10000"/>
                  <a:gd name="connsiteX3" fmla="*/ 2190 w 10010"/>
                  <a:gd name="connsiteY3" fmla="*/ 487 h 10000"/>
                  <a:gd name="connsiteX4" fmla="*/ 8627 w 10010"/>
                  <a:gd name="connsiteY4" fmla="*/ 5954 h 10000"/>
                  <a:gd name="connsiteX5" fmla="*/ 84 w 10010"/>
                  <a:gd name="connsiteY5" fmla="*/ 9220 h 10000"/>
                  <a:gd name="connsiteX6" fmla="*/ 10010 w 10010"/>
                  <a:gd name="connsiteY6" fmla="*/ 624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0" h="10000">
                    <a:moveTo>
                      <a:pt x="10010" y="6240"/>
                    </a:moveTo>
                    <a:cubicBezTo>
                      <a:pt x="9939" y="6240"/>
                      <a:pt x="9869" y="6288"/>
                      <a:pt x="9798" y="6240"/>
                    </a:cubicBezTo>
                    <a:cubicBezTo>
                      <a:pt x="9727" y="6191"/>
                      <a:pt x="9692" y="6143"/>
                      <a:pt x="9586" y="5952"/>
                    </a:cubicBezTo>
                    <a:cubicBezTo>
                      <a:pt x="8966" y="4582"/>
                      <a:pt x="4839" y="-1788"/>
                      <a:pt x="2190" y="487"/>
                    </a:cubicBezTo>
                    <a:cubicBezTo>
                      <a:pt x="-459" y="2761"/>
                      <a:pt x="8035" y="5700"/>
                      <a:pt x="8627" y="5954"/>
                    </a:cubicBezTo>
                    <a:cubicBezTo>
                      <a:pt x="5379" y="6029"/>
                      <a:pt x="-792" y="6539"/>
                      <a:pt x="84" y="9220"/>
                    </a:cubicBezTo>
                    <a:cubicBezTo>
                      <a:pt x="1034" y="11720"/>
                      <a:pt x="8552" y="7527"/>
                      <a:pt x="10010" y="62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1" name="Полилиния 105"/>
              <p:cNvSpPr>
                <a:spLocks/>
              </p:cNvSpPr>
              <p:nvPr/>
            </p:nvSpPr>
            <p:spPr bwMode="auto">
              <a:xfrm>
                <a:off x="5767357" y="1125344"/>
                <a:ext cx="1357232" cy="1364000"/>
              </a:xfrm>
              <a:custGeom>
                <a:avLst/>
                <a:gdLst>
                  <a:gd name="T0" fmla="*/ 183 w 200"/>
                  <a:gd name="T1" fmla="*/ 119 h 200"/>
                  <a:gd name="T2" fmla="*/ 196 w 200"/>
                  <a:gd name="T3" fmla="*/ 97 h 200"/>
                  <a:gd name="T4" fmla="*/ 180 w 200"/>
                  <a:gd name="T5" fmla="*/ 50 h 200"/>
                  <a:gd name="T6" fmla="*/ 145 w 200"/>
                  <a:gd name="T7" fmla="*/ 15 h 200"/>
                  <a:gd name="T8" fmla="*/ 120 w 200"/>
                  <a:gd name="T9" fmla="*/ 17 h 200"/>
                  <a:gd name="T10" fmla="*/ 119 w 200"/>
                  <a:gd name="T11" fmla="*/ 17 h 200"/>
                  <a:gd name="T12" fmla="*/ 119 w 200"/>
                  <a:gd name="T13" fmla="*/ 17 h 200"/>
                  <a:gd name="T14" fmla="*/ 97 w 200"/>
                  <a:gd name="T15" fmla="*/ 4 h 200"/>
                  <a:gd name="T16" fmla="*/ 50 w 200"/>
                  <a:gd name="T17" fmla="*/ 20 h 200"/>
                  <a:gd name="T18" fmla="*/ 15 w 200"/>
                  <a:gd name="T19" fmla="*/ 55 h 200"/>
                  <a:gd name="T20" fmla="*/ 17 w 200"/>
                  <a:gd name="T21" fmla="*/ 80 h 200"/>
                  <a:gd name="T22" fmla="*/ 17 w 200"/>
                  <a:gd name="T23" fmla="*/ 81 h 200"/>
                  <a:gd name="T24" fmla="*/ 17 w 200"/>
                  <a:gd name="T25" fmla="*/ 82 h 200"/>
                  <a:gd name="T26" fmla="*/ 4 w 200"/>
                  <a:gd name="T27" fmla="*/ 103 h 200"/>
                  <a:gd name="T28" fmla="*/ 20 w 200"/>
                  <a:gd name="T29" fmla="*/ 150 h 200"/>
                  <a:gd name="T30" fmla="*/ 55 w 200"/>
                  <a:gd name="T31" fmla="*/ 185 h 200"/>
                  <a:gd name="T32" fmla="*/ 80 w 200"/>
                  <a:gd name="T33" fmla="*/ 183 h 200"/>
                  <a:gd name="T34" fmla="*/ 81 w 200"/>
                  <a:gd name="T35" fmla="*/ 183 h 200"/>
                  <a:gd name="T36" fmla="*/ 81 w 200"/>
                  <a:gd name="T37" fmla="*/ 183 h 200"/>
                  <a:gd name="T38" fmla="*/ 103 w 200"/>
                  <a:gd name="T39" fmla="*/ 196 h 200"/>
                  <a:gd name="T40" fmla="*/ 150 w 200"/>
                  <a:gd name="T41" fmla="*/ 180 h 200"/>
                  <a:gd name="T42" fmla="*/ 185 w 200"/>
                  <a:gd name="T43" fmla="*/ 146 h 200"/>
                  <a:gd name="T44" fmla="*/ 183 w 200"/>
                  <a:gd name="T45" fmla="*/ 120 h 200"/>
                  <a:gd name="T46" fmla="*/ 183 w 200"/>
                  <a:gd name="T47" fmla="*/ 120 h 200"/>
                  <a:gd name="T48" fmla="*/ 183 w 200"/>
                  <a:gd name="T49" fmla="*/ 11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" h="200">
                    <a:moveTo>
                      <a:pt x="183" y="119"/>
                    </a:moveTo>
                    <a:cubicBezTo>
                      <a:pt x="190" y="113"/>
                      <a:pt x="194" y="105"/>
                      <a:pt x="196" y="97"/>
                    </a:cubicBezTo>
                    <a:cubicBezTo>
                      <a:pt x="200" y="81"/>
                      <a:pt x="194" y="64"/>
                      <a:pt x="180" y="50"/>
                    </a:cubicBezTo>
                    <a:cubicBezTo>
                      <a:pt x="173" y="32"/>
                      <a:pt x="161" y="19"/>
                      <a:pt x="145" y="15"/>
                    </a:cubicBezTo>
                    <a:cubicBezTo>
                      <a:pt x="137" y="13"/>
                      <a:pt x="128" y="14"/>
                      <a:pt x="120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2" y="10"/>
                      <a:pt x="105" y="6"/>
                      <a:pt x="97" y="4"/>
                    </a:cubicBezTo>
                    <a:cubicBezTo>
                      <a:pt x="81" y="0"/>
                      <a:pt x="64" y="7"/>
                      <a:pt x="50" y="20"/>
                    </a:cubicBezTo>
                    <a:cubicBezTo>
                      <a:pt x="32" y="27"/>
                      <a:pt x="19" y="39"/>
                      <a:pt x="15" y="55"/>
                    </a:cubicBezTo>
                    <a:cubicBezTo>
                      <a:pt x="13" y="63"/>
                      <a:pt x="14" y="72"/>
                      <a:pt x="1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0" y="88"/>
                      <a:pt x="6" y="95"/>
                      <a:pt x="4" y="103"/>
                    </a:cubicBezTo>
                    <a:cubicBezTo>
                      <a:pt x="0" y="119"/>
                      <a:pt x="6" y="136"/>
                      <a:pt x="20" y="150"/>
                    </a:cubicBezTo>
                    <a:cubicBezTo>
                      <a:pt x="27" y="168"/>
                      <a:pt x="39" y="181"/>
                      <a:pt x="55" y="185"/>
                    </a:cubicBezTo>
                    <a:cubicBezTo>
                      <a:pt x="63" y="187"/>
                      <a:pt x="72" y="186"/>
                      <a:pt x="80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8" y="190"/>
                      <a:pt x="95" y="195"/>
                      <a:pt x="103" y="196"/>
                    </a:cubicBezTo>
                    <a:cubicBezTo>
                      <a:pt x="119" y="200"/>
                      <a:pt x="136" y="194"/>
                      <a:pt x="150" y="180"/>
                    </a:cubicBezTo>
                    <a:cubicBezTo>
                      <a:pt x="168" y="174"/>
                      <a:pt x="181" y="161"/>
                      <a:pt x="185" y="146"/>
                    </a:cubicBezTo>
                    <a:cubicBezTo>
                      <a:pt x="187" y="137"/>
                      <a:pt x="186" y="129"/>
                      <a:pt x="183" y="120"/>
                    </a:cubicBezTo>
                    <a:cubicBezTo>
                      <a:pt x="183" y="120"/>
                      <a:pt x="183" y="120"/>
                      <a:pt x="183" y="120"/>
                    </a:cubicBezTo>
                    <a:lnTo>
                      <a:pt x="183" y="1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2" name="Полилиния 106"/>
              <p:cNvSpPr>
                <a:spLocks/>
              </p:cNvSpPr>
              <p:nvPr/>
            </p:nvSpPr>
            <p:spPr bwMode="auto">
              <a:xfrm>
                <a:off x="5977499" y="1338871"/>
                <a:ext cx="936948" cy="93694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  <p:sp>
            <p:nvSpPr>
              <p:cNvPr id="103" name="Полилиния 106"/>
              <p:cNvSpPr>
                <a:spLocks/>
              </p:cNvSpPr>
              <p:nvPr/>
            </p:nvSpPr>
            <p:spPr bwMode="auto">
              <a:xfrm>
                <a:off x="6222745" y="1584116"/>
                <a:ext cx="446457" cy="44645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005840"/>
            <a:ext cx="6858000" cy="265176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7200">
                <a:solidFill>
                  <a:schemeClr val="tx1"/>
                </a:solidFill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719569"/>
            <a:ext cx="6858000" cy="1082939"/>
          </a:xfrm>
        </p:spPr>
        <p:txBody>
          <a:bodyPr/>
          <a:lstStyle>
            <a:lvl1pPr marL="0" indent="0" algn="ctr">
              <a:spcBef>
                <a:spcPts val="1000"/>
              </a:spcBef>
              <a:buNone/>
              <a:defRPr sz="2400"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178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678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66560" y="567652"/>
            <a:ext cx="1234440" cy="5452149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567652"/>
            <a:ext cx="5486400" cy="54521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738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431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83"/>
          <p:cNvGrpSpPr/>
          <p:nvPr/>
        </p:nvGrpSpPr>
        <p:grpSpPr>
          <a:xfrm>
            <a:off x="-83394" y="56187"/>
            <a:ext cx="890318" cy="6801813"/>
            <a:chOff x="-111192" y="56187"/>
            <a:chExt cx="1187090" cy="6801813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 rot="21370907">
              <a:off x="309865" y="316313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" name="Овал 33"/>
            <p:cNvSpPr>
              <a:spLocks noChangeArrowheads="1"/>
            </p:cNvSpPr>
            <p:nvPr/>
          </p:nvSpPr>
          <p:spPr bwMode="auto">
            <a:xfrm rot="21370907">
              <a:off x="156317" y="389499"/>
              <a:ext cx="107325" cy="90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5" name="Группа 8"/>
            <p:cNvGrpSpPr/>
            <p:nvPr/>
          </p:nvGrpSpPr>
          <p:grpSpPr>
            <a:xfrm rot="21351673">
              <a:off x="188910" y="3285460"/>
              <a:ext cx="886988" cy="656333"/>
              <a:chOff x="452438" y="3540125"/>
              <a:chExt cx="750888" cy="555625"/>
            </a:xfrm>
          </p:grpSpPr>
          <p:sp>
            <p:nvSpPr>
              <p:cNvPr id="10" name="Полилиния 9"/>
              <p:cNvSpPr>
                <a:spLocks/>
              </p:cNvSpPr>
              <p:nvPr/>
            </p:nvSpPr>
            <p:spPr bwMode="auto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" name="Полилиния 10"/>
              <p:cNvSpPr>
                <a:spLocks/>
              </p:cNvSpPr>
              <p:nvPr/>
            </p:nvSpPr>
            <p:spPr bwMode="auto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11"/>
            <p:cNvSpPr>
              <a:spLocks/>
            </p:cNvSpPr>
            <p:nvPr/>
          </p:nvSpPr>
          <p:spPr bwMode="auto">
            <a:xfrm rot="21370907">
              <a:off x="40737" y="3810995"/>
              <a:ext cx="338487" cy="336423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1029304">
              <a:off x="-5757" y="2131015"/>
              <a:ext cx="717568" cy="786784"/>
            </a:xfrm>
            <a:custGeom>
              <a:avLst/>
              <a:gdLst>
                <a:gd name="connsiteX0" fmla="*/ 624166 w 717568"/>
                <a:gd name="connsiteY0" fmla="*/ 7939 h 786784"/>
                <a:gd name="connsiteX1" fmla="*/ 680993 w 717568"/>
                <a:gd name="connsiteY1" fmla="*/ 7779 h 786784"/>
                <a:gd name="connsiteX2" fmla="*/ 244665 w 717568"/>
                <a:gd name="connsiteY2" fmla="*/ 782347 h 786784"/>
                <a:gd name="connsiteX3" fmla="*/ 109114 w 717568"/>
                <a:gd name="connsiteY3" fmla="*/ 756152 h 786784"/>
                <a:gd name="connsiteX4" fmla="*/ 99313 w 717568"/>
                <a:gd name="connsiteY4" fmla="*/ 749712 h 786784"/>
                <a:gd name="connsiteX5" fmla="*/ 0 w 717568"/>
                <a:gd name="connsiteY5" fmla="*/ 427989 h 786784"/>
                <a:gd name="connsiteX6" fmla="*/ 3400 w 717568"/>
                <a:gd name="connsiteY6" fmla="*/ 430734 h 786784"/>
                <a:gd name="connsiteX7" fmla="*/ 260064 w 717568"/>
                <a:gd name="connsiteY7" fmla="*/ 731389 h 786784"/>
                <a:gd name="connsiteX8" fmla="*/ 624166 w 717568"/>
                <a:gd name="connsiteY8" fmla="*/ 7939 h 78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7568" h="786784">
                  <a:moveTo>
                    <a:pt x="624166" y="7939"/>
                  </a:moveTo>
                  <a:cubicBezTo>
                    <a:pt x="643937" y="-2174"/>
                    <a:pt x="663027" y="-3050"/>
                    <a:pt x="680993" y="7779"/>
                  </a:cubicBezTo>
                  <a:cubicBezTo>
                    <a:pt x="870924" y="119888"/>
                    <a:pt x="260065" y="848593"/>
                    <a:pt x="244665" y="782347"/>
                  </a:cubicBezTo>
                  <a:cubicBezTo>
                    <a:pt x="206165" y="793813"/>
                    <a:pt x="158682" y="782347"/>
                    <a:pt x="109114" y="756152"/>
                  </a:cubicBezTo>
                  <a:lnTo>
                    <a:pt x="99313" y="749712"/>
                  </a:lnTo>
                  <a:lnTo>
                    <a:pt x="0" y="427989"/>
                  </a:lnTo>
                  <a:lnTo>
                    <a:pt x="3400" y="430734"/>
                  </a:lnTo>
                  <a:cubicBezTo>
                    <a:pt x="113766" y="527555"/>
                    <a:pt x="231831" y="660047"/>
                    <a:pt x="260064" y="731389"/>
                  </a:cubicBezTo>
                  <a:cubicBezTo>
                    <a:pt x="313964" y="602081"/>
                    <a:pt x="485768" y="78723"/>
                    <a:pt x="624166" y="79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14" name="Полилиния 13"/>
            <p:cNvSpPr>
              <a:spLocks/>
            </p:cNvSpPr>
            <p:nvPr/>
          </p:nvSpPr>
          <p:spPr bwMode="auto">
            <a:xfrm rot="229093" flipH="1">
              <a:off x="363693" y="512740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14"/>
            <p:cNvSpPr>
              <a:spLocks/>
            </p:cNvSpPr>
            <p:nvPr/>
          </p:nvSpPr>
          <p:spPr bwMode="auto">
            <a:xfrm rot="229093" flipH="1">
              <a:off x="820539" y="6496790"/>
              <a:ext cx="130517" cy="129721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15"/>
            <p:cNvSpPr>
              <a:spLocks/>
            </p:cNvSpPr>
            <p:nvPr/>
          </p:nvSpPr>
          <p:spPr bwMode="auto">
            <a:xfrm rot="18488757">
              <a:off x="56320" y="5556204"/>
              <a:ext cx="303358" cy="304647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16"/>
            <p:cNvSpPr>
              <a:spLocks/>
            </p:cNvSpPr>
            <p:nvPr/>
          </p:nvSpPr>
          <p:spPr bwMode="auto">
            <a:xfrm rot="21540920" flipH="1">
              <a:off x="309775" y="56187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Овал 33"/>
            <p:cNvSpPr>
              <a:spLocks noChangeArrowheads="1"/>
            </p:cNvSpPr>
            <p:nvPr/>
          </p:nvSpPr>
          <p:spPr bwMode="auto">
            <a:xfrm rot="21540920" flipH="1">
              <a:off x="77245" y="2006726"/>
              <a:ext cx="107325" cy="9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27"/>
            <p:cNvSpPr>
              <a:spLocks/>
            </p:cNvSpPr>
            <p:nvPr/>
          </p:nvSpPr>
          <p:spPr bwMode="auto">
            <a:xfrm rot="19007982" flipV="1">
              <a:off x="756768" y="5796628"/>
              <a:ext cx="138254" cy="141654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-111192" y="5906666"/>
              <a:ext cx="670" cy="8039"/>
            </a:xfrm>
            <a:custGeom>
              <a:avLst/>
              <a:gdLst>
                <a:gd name="connsiteX0" fmla="*/ 133 w 591"/>
                <a:gd name="connsiteY0" fmla="*/ 57 h 7090"/>
                <a:gd name="connsiteX1" fmla="*/ 502 w 591"/>
                <a:gd name="connsiteY1" fmla="*/ 3724 h 7090"/>
                <a:gd name="connsiteX2" fmla="*/ 591 w 591"/>
                <a:gd name="connsiteY2" fmla="*/ 5706 h 7090"/>
                <a:gd name="connsiteX3" fmla="*/ 1 w 591"/>
                <a:gd name="connsiteY3" fmla="*/ 7090 h 7090"/>
                <a:gd name="connsiteX4" fmla="*/ 133 w 591"/>
                <a:gd name="connsiteY4" fmla="*/ 57 h 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" h="7090">
                  <a:moveTo>
                    <a:pt x="133" y="57"/>
                  </a:moveTo>
                  <a:cubicBezTo>
                    <a:pt x="221" y="-306"/>
                    <a:pt x="348" y="1114"/>
                    <a:pt x="502" y="3724"/>
                  </a:cubicBezTo>
                  <a:lnTo>
                    <a:pt x="591" y="5706"/>
                  </a:lnTo>
                  <a:lnTo>
                    <a:pt x="1" y="7090"/>
                  </a:lnTo>
                  <a:cubicBezTo>
                    <a:pt x="-4" y="2567"/>
                    <a:pt x="45" y="420"/>
                    <a:pt x="133" y="5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олилиния 49"/>
            <p:cNvSpPr>
              <a:spLocks/>
            </p:cNvSpPr>
            <p:nvPr/>
          </p:nvSpPr>
          <p:spPr bwMode="auto">
            <a:xfrm rot="238563">
              <a:off x="193325" y="5986638"/>
              <a:ext cx="587092" cy="435643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  <a:gd name="connsiteX0" fmla="*/ 437 w 8676"/>
                <a:gd name="connsiteY0" fmla="*/ 38 h 8343"/>
                <a:gd name="connsiteX1" fmla="*/ 3833 w 8676"/>
                <a:gd name="connsiteY1" fmla="*/ 6489 h 8343"/>
                <a:gd name="connsiteX2" fmla="*/ 8676 w 8676"/>
                <a:gd name="connsiteY2" fmla="*/ 1731 h 8343"/>
                <a:gd name="connsiteX3" fmla="*/ 3823 w 8676"/>
                <a:gd name="connsiteY3" fmla="*/ 8271 h 8343"/>
                <a:gd name="connsiteX4" fmla="*/ 3582 w 8676"/>
                <a:gd name="connsiteY4" fmla="*/ 8102 h 8343"/>
                <a:gd name="connsiteX5" fmla="*/ 437 w 8676"/>
                <a:gd name="connsiteY5" fmla="*/ 38 h 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6" h="8343">
                  <a:moveTo>
                    <a:pt x="437" y="38"/>
                  </a:moveTo>
                  <a:cubicBezTo>
                    <a:pt x="1758" y="602"/>
                    <a:pt x="3645" y="4151"/>
                    <a:pt x="3833" y="6489"/>
                  </a:cubicBezTo>
                  <a:cubicBezTo>
                    <a:pt x="5091" y="4070"/>
                    <a:pt x="8676" y="-43"/>
                    <a:pt x="8676" y="1731"/>
                  </a:cubicBezTo>
                  <a:cubicBezTo>
                    <a:pt x="8613" y="4070"/>
                    <a:pt x="5458" y="8997"/>
                    <a:pt x="3823" y="8271"/>
                  </a:cubicBezTo>
                  <a:cubicBezTo>
                    <a:pt x="3760" y="8352"/>
                    <a:pt x="3582" y="8022"/>
                    <a:pt x="3582" y="8102"/>
                  </a:cubicBezTo>
                  <a:cubicBezTo>
                    <a:pt x="2764" y="9312"/>
                    <a:pt x="-1324" y="-688"/>
                    <a:pt x="437" y="3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-5482" y="1265703"/>
              <a:ext cx="764564" cy="2440644"/>
            </a:xfrm>
            <a:custGeom>
              <a:avLst/>
              <a:gdLst>
                <a:gd name="connsiteX0" fmla="*/ 762840 w 764564"/>
                <a:gd name="connsiteY0" fmla="*/ 0 h 2440644"/>
                <a:gd name="connsiteX1" fmla="*/ 764564 w 764564"/>
                <a:gd name="connsiteY1" fmla="*/ 6597 h 2440644"/>
                <a:gd name="connsiteX2" fmla="*/ 415990 w 764564"/>
                <a:gd name="connsiteY2" fmla="*/ 745997 h 2440644"/>
                <a:gd name="connsiteX3" fmla="*/ 496527 w 764564"/>
                <a:gd name="connsiteY3" fmla="*/ 655633 h 2440644"/>
                <a:gd name="connsiteX4" fmla="*/ 498251 w 764564"/>
                <a:gd name="connsiteY4" fmla="*/ 662230 h 2440644"/>
                <a:gd name="connsiteX5" fmla="*/ 412572 w 764564"/>
                <a:gd name="connsiteY5" fmla="*/ 757070 h 2440644"/>
                <a:gd name="connsiteX6" fmla="*/ 132423 w 764564"/>
                <a:gd name="connsiteY6" fmla="*/ 1794536 h 2440644"/>
                <a:gd name="connsiteX7" fmla="*/ 12481 w 764564"/>
                <a:gd name="connsiteY7" fmla="*/ 2370241 h 2440644"/>
                <a:gd name="connsiteX8" fmla="*/ 0 w 764564"/>
                <a:gd name="connsiteY8" fmla="*/ 2440644 h 2440644"/>
                <a:gd name="connsiteX9" fmla="*/ 0 w 764564"/>
                <a:gd name="connsiteY9" fmla="*/ 2414471 h 2440644"/>
                <a:gd name="connsiteX10" fmla="*/ 8605 w 764564"/>
                <a:gd name="connsiteY10" fmla="*/ 2365918 h 2440644"/>
                <a:gd name="connsiteX11" fmla="*/ 127275 w 764564"/>
                <a:gd name="connsiteY11" fmla="*/ 1794968 h 2440644"/>
                <a:gd name="connsiteX12" fmla="*/ 762840 w 764564"/>
                <a:gd name="connsiteY12" fmla="*/ 0 h 244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4564" h="2440644">
                  <a:moveTo>
                    <a:pt x="762840" y="0"/>
                  </a:moveTo>
                  <a:cubicBezTo>
                    <a:pt x="764564" y="6597"/>
                    <a:pt x="764564" y="6597"/>
                    <a:pt x="764564" y="6597"/>
                  </a:cubicBezTo>
                  <a:cubicBezTo>
                    <a:pt x="661164" y="110118"/>
                    <a:pt x="539650" y="369766"/>
                    <a:pt x="415990" y="745997"/>
                  </a:cubicBezTo>
                  <a:cubicBezTo>
                    <a:pt x="496527" y="655633"/>
                    <a:pt x="496527" y="655633"/>
                    <a:pt x="496527" y="655633"/>
                  </a:cubicBezTo>
                  <a:cubicBezTo>
                    <a:pt x="498251" y="662230"/>
                    <a:pt x="498251" y="662230"/>
                    <a:pt x="498251" y="662230"/>
                  </a:cubicBezTo>
                  <a:cubicBezTo>
                    <a:pt x="412572" y="757070"/>
                    <a:pt x="412572" y="757070"/>
                    <a:pt x="412572" y="757070"/>
                  </a:cubicBezTo>
                  <a:cubicBezTo>
                    <a:pt x="318542" y="1041374"/>
                    <a:pt x="223452" y="1394081"/>
                    <a:pt x="132423" y="1794536"/>
                  </a:cubicBezTo>
                  <a:cubicBezTo>
                    <a:pt x="87192" y="1992829"/>
                    <a:pt x="46889" y="2187085"/>
                    <a:pt x="12481" y="2370241"/>
                  </a:cubicBezTo>
                  <a:lnTo>
                    <a:pt x="0" y="2440644"/>
                  </a:lnTo>
                  <a:lnTo>
                    <a:pt x="0" y="2414471"/>
                  </a:lnTo>
                  <a:lnTo>
                    <a:pt x="8605" y="2365918"/>
                  </a:lnTo>
                  <a:cubicBezTo>
                    <a:pt x="42739" y="2184035"/>
                    <a:pt x="82614" y="1991416"/>
                    <a:pt x="127275" y="1794968"/>
                  </a:cubicBezTo>
                  <a:cubicBezTo>
                    <a:pt x="341194" y="854304"/>
                    <a:pt x="578318" y="183597"/>
                    <a:pt x="762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6" name="Группа 22"/>
            <p:cNvGrpSpPr/>
            <p:nvPr/>
          </p:nvGrpSpPr>
          <p:grpSpPr>
            <a:xfrm rot="399179" flipH="1">
              <a:off x="322913" y="912037"/>
              <a:ext cx="740803" cy="743600"/>
              <a:chOff x="2051052" y="5522596"/>
              <a:chExt cx="892175" cy="895542"/>
            </a:xfrm>
          </p:grpSpPr>
          <p:sp>
            <p:nvSpPr>
              <p:cNvPr id="24" name="Полилиния 5"/>
              <p:cNvSpPr>
                <a:spLocks/>
              </p:cNvSpPr>
              <p:nvPr/>
            </p:nvSpPr>
            <p:spPr bwMode="auto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5" name="Строка 6"/>
              <p:cNvSpPr>
                <a:spLocks noChangeShapeType="1"/>
              </p:cNvSpPr>
              <p:nvPr/>
            </p:nvSpPr>
            <p:spPr bwMode="auto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6" name="Полилиния 32"/>
              <p:cNvSpPr>
                <a:spLocks/>
              </p:cNvSpPr>
              <p:nvPr/>
            </p:nvSpPr>
            <p:spPr bwMode="auto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7" name="Полилиния 33"/>
              <p:cNvSpPr>
                <a:spLocks/>
              </p:cNvSpPr>
              <p:nvPr/>
            </p:nvSpPr>
            <p:spPr bwMode="auto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8" name="Полилиния 32"/>
              <p:cNvSpPr>
                <a:spLocks/>
              </p:cNvSpPr>
              <p:nvPr/>
            </p:nvSpPr>
            <p:spPr bwMode="auto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9" name="Овал 28"/>
              <p:cNvSpPr/>
              <p:nvPr/>
            </p:nvSpPr>
            <p:spPr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0" name="Полилиния 29"/>
            <p:cNvSpPr>
              <a:spLocks/>
            </p:cNvSpPr>
            <p:nvPr/>
          </p:nvSpPr>
          <p:spPr bwMode="auto">
            <a:xfrm rot="21370907">
              <a:off x="453244" y="1821965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30"/>
            <p:cNvSpPr/>
            <p:nvPr/>
          </p:nvSpPr>
          <p:spPr>
            <a:xfrm>
              <a:off x="-5482" y="3721714"/>
              <a:ext cx="572070" cy="2025949"/>
            </a:xfrm>
            <a:custGeom>
              <a:avLst/>
              <a:gdLst>
                <a:gd name="connsiteX0" fmla="*/ 571311 w 572070"/>
                <a:gd name="connsiteY0" fmla="*/ 698 h 2025949"/>
                <a:gd name="connsiteX1" fmla="*/ 535841 w 572070"/>
                <a:gd name="connsiteY1" fmla="*/ 157150 h 2025949"/>
                <a:gd name="connsiteX2" fmla="*/ 43954 w 572070"/>
                <a:gd name="connsiteY2" fmla="*/ 1914280 h 2025949"/>
                <a:gd name="connsiteX3" fmla="*/ 0 w 572070"/>
                <a:gd name="connsiteY3" fmla="*/ 2025949 h 2025949"/>
                <a:gd name="connsiteX4" fmla="*/ 0 w 572070"/>
                <a:gd name="connsiteY4" fmla="*/ 1931247 h 2025949"/>
                <a:gd name="connsiteX5" fmla="*/ 38961 w 572070"/>
                <a:gd name="connsiteY5" fmla="*/ 1823186 h 2025949"/>
                <a:gd name="connsiteX6" fmla="*/ 487112 w 572070"/>
                <a:gd name="connsiteY6" fmla="*/ 146883 h 2025949"/>
                <a:gd name="connsiteX7" fmla="*/ 571311 w 572070"/>
                <a:gd name="connsiteY7" fmla="*/ 698 h 202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2070" h="2025949">
                  <a:moveTo>
                    <a:pt x="571311" y="698"/>
                  </a:moveTo>
                  <a:cubicBezTo>
                    <a:pt x="574851" y="6404"/>
                    <a:pt x="566519" y="47998"/>
                    <a:pt x="535841" y="157150"/>
                  </a:cubicBezTo>
                  <a:cubicBezTo>
                    <a:pt x="455308" y="443674"/>
                    <a:pt x="262063" y="1332539"/>
                    <a:pt x="43954" y="1914280"/>
                  </a:cubicBezTo>
                  <a:lnTo>
                    <a:pt x="0" y="2025949"/>
                  </a:lnTo>
                  <a:lnTo>
                    <a:pt x="0" y="1931247"/>
                  </a:lnTo>
                  <a:lnTo>
                    <a:pt x="38961" y="1823186"/>
                  </a:lnTo>
                  <a:cubicBezTo>
                    <a:pt x="257758" y="1197543"/>
                    <a:pt x="459012" y="348382"/>
                    <a:pt x="487112" y="146883"/>
                  </a:cubicBezTo>
                  <a:cubicBezTo>
                    <a:pt x="498274" y="149283"/>
                    <a:pt x="563523" y="-11856"/>
                    <a:pt x="571311" y="69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Полилиния 31"/>
            <p:cNvSpPr/>
            <p:nvPr/>
          </p:nvSpPr>
          <p:spPr>
            <a:xfrm>
              <a:off x="404351" y="4895423"/>
              <a:ext cx="203734" cy="1962577"/>
            </a:xfrm>
            <a:custGeom>
              <a:avLst/>
              <a:gdLst>
                <a:gd name="connsiteX0" fmla="*/ 203734 w 203734"/>
                <a:gd name="connsiteY0" fmla="*/ 34 h 1962577"/>
                <a:gd name="connsiteX1" fmla="*/ 38502 w 203734"/>
                <a:gd name="connsiteY1" fmla="*/ 1942127 h 1962577"/>
                <a:gd name="connsiteX2" fmla="*/ 38124 w 203734"/>
                <a:gd name="connsiteY2" fmla="*/ 1962577 h 1962577"/>
                <a:gd name="connsiteX3" fmla="*/ 0 w 203734"/>
                <a:gd name="connsiteY3" fmla="*/ 1962577 h 1962577"/>
                <a:gd name="connsiteX4" fmla="*/ 861 w 203734"/>
                <a:gd name="connsiteY4" fmla="*/ 1930481 h 1962577"/>
                <a:gd name="connsiteX5" fmla="*/ 168890 w 203734"/>
                <a:gd name="connsiteY5" fmla="*/ 27735 h 1962577"/>
                <a:gd name="connsiteX6" fmla="*/ 203734 w 203734"/>
                <a:gd name="connsiteY6" fmla="*/ 34 h 196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734" h="1962577">
                  <a:moveTo>
                    <a:pt x="203734" y="34"/>
                  </a:moveTo>
                  <a:cubicBezTo>
                    <a:pt x="84994" y="510675"/>
                    <a:pt x="48957" y="1435542"/>
                    <a:pt x="38502" y="1942127"/>
                  </a:cubicBezTo>
                  <a:lnTo>
                    <a:pt x="38124" y="1962577"/>
                  </a:lnTo>
                  <a:lnTo>
                    <a:pt x="0" y="1962577"/>
                  </a:lnTo>
                  <a:lnTo>
                    <a:pt x="861" y="1930481"/>
                  </a:lnTo>
                  <a:cubicBezTo>
                    <a:pt x="15196" y="1428054"/>
                    <a:pt x="54378" y="534635"/>
                    <a:pt x="168890" y="27735"/>
                  </a:cubicBezTo>
                  <a:cubicBezTo>
                    <a:pt x="168890" y="27735"/>
                    <a:pt x="186897" y="-1137"/>
                    <a:pt x="203734" y="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9" name="Группа 32"/>
            <p:cNvGrpSpPr/>
            <p:nvPr/>
          </p:nvGrpSpPr>
          <p:grpSpPr>
            <a:xfrm rot="16304340" flipH="1">
              <a:off x="178634" y="4276817"/>
              <a:ext cx="888787" cy="885044"/>
              <a:chOff x="4277517" y="3752400"/>
              <a:chExt cx="1154448" cy="1149586"/>
            </a:xfrm>
          </p:grpSpPr>
          <p:sp>
            <p:nvSpPr>
              <p:cNvPr id="34" name="Полилиния 33"/>
              <p:cNvSpPr>
                <a:spLocks/>
              </p:cNvSpPr>
              <p:nvPr/>
            </p:nvSpPr>
            <p:spPr bwMode="auto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" name="Полилиния 35"/>
              <p:cNvSpPr>
                <a:spLocks/>
              </p:cNvSpPr>
              <p:nvPr/>
            </p:nvSpPr>
            <p:spPr bwMode="auto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Полилиния 41"/>
              <p:cNvSpPr>
                <a:spLocks/>
              </p:cNvSpPr>
              <p:nvPr/>
            </p:nvSpPr>
            <p:spPr bwMode="auto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" name="Полилиния 41"/>
              <p:cNvSpPr>
                <a:spLocks/>
              </p:cNvSpPr>
              <p:nvPr/>
            </p:nvSpPr>
            <p:spPr bwMode="auto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" name="Полилиния 42"/>
              <p:cNvSpPr>
                <a:spLocks/>
              </p:cNvSpPr>
              <p:nvPr/>
            </p:nvSpPr>
            <p:spPr bwMode="auto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</p:grpSp>
      </p:grpSp>
      <p:grpSp>
        <p:nvGrpSpPr>
          <p:cNvPr id="23" name="Группа 82"/>
          <p:cNvGrpSpPr/>
          <p:nvPr/>
        </p:nvGrpSpPr>
        <p:grpSpPr>
          <a:xfrm>
            <a:off x="7999810" y="2618021"/>
            <a:ext cx="1032551" cy="4239979"/>
            <a:chOff x="10666412" y="2618021"/>
            <a:chExt cx="1376735" cy="4239979"/>
          </a:xfrm>
        </p:grpSpPr>
        <p:sp>
          <p:nvSpPr>
            <p:cNvPr id="82" name="Полилиния 13"/>
            <p:cNvSpPr>
              <a:spLocks noEditPoints="1"/>
            </p:cNvSpPr>
            <p:nvPr/>
          </p:nvSpPr>
          <p:spPr bwMode="auto">
            <a:xfrm>
              <a:off x="11081335" y="4464333"/>
              <a:ext cx="842070" cy="2393667"/>
            </a:xfrm>
            <a:custGeom>
              <a:avLst/>
              <a:gdLst>
                <a:gd name="T0" fmla="*/ 31 w 274"/>
                <a:gd name="T1" fmla="*/ 768 h 826"/>
                <a:gd name="T2" fmla="*/ 21 w 274"/>
                <a:gd name="T3" fmla="*/ 826 h 826"/>
                <a:gd name="T4" fmla="*/ 29 w 274"/>
                <a:gd name="T5" fmla="*/ 826 h 826"/>
                <a:gd name="T6" fmla="*/ 107 w 274"/>
                <a:gd name="T7" fmla="*/ 491 h 826"/>
                <a:gd name="T8" fmla="*/ 139 w 274"/>
                <a:gd name="T9" fmla="*/ 364 h 826"/>
                <a:gd name="T10" fmla="*/ 272 w 274"/>
                <a:gd name="T11" fmla="*/ 359 h 826"/>
                <a:gd name="T12" fmla="*/ 274 w 274"/>
                <a:gd name="T13" fmla="*/ 351 h 826"/>
                <a:gd name="T14" fmla="*/ 141 w 274"/>
                <a:gd name="T15" fmla="*/ 354 h 826"/>
                <a:gd name="T16" fmla="*/ 139 w 274"/>
                <a:gd name="T17" fmla="*/ 0 h 826"/>
                <a:gd name="T18" fmla="*/ 132 w 274"/>
                <a:gd name="T19" fmla="*/ 3 h 826"/>
                <a:gd name="T20" fmla="*/ 131 w 274"/>
                <a:gd name="T21" fmla="*/ 357 h 826"/>
                <a:gd name="T22" fmla="*/ 96 w 274"/>
                <a:gd name="T23" fmla="*/ 382 h 826"/>
                <a:gd name="T24" fmla="*/ 50 w 274"/>
                <a:gd name="T25" fmla="*/ 451 h 826"/>
                <a:gd name="T26" fmla="*/ 21 w 274"/>
                <a:gd name="T27" fmla="*/ 393 h 826"/>
                <a:gd name="T28" fmla="*/ 14 w 274"/>
                <a:gd name="T29" fmla="*/ 396 h 826"/>
                <a:gd name="T30" fmla="*/ 45 w 274"/>
                <a:gd name="T31" fmla="*/ 462 h 826"/>
                <a:gd name="T32" fmla="*/ 31 w 274"/>
                <a:gd name="T33" fmla="*/ 768 h 826"/>
                <a:gd name="T34" fmla="*/ 102 w 274"/>
                <a:gd name="T35" fmla="*/ 389 h 826"/>
                <a:gd name="T36" fmla="*/ 129 w 274"/>
                <a:gd name="T37" fmla="*/ 369 h 826"/>
                <a:gd name="T38" fmla="*/ 98 w 274"/>
                <a:gd name="T39" fmla="*/ 489 h 826"/>
                <a:gd name="T40" fmla="*/ 36 w 274"/>
                <a:gd name="T41" fmla="*/ 744 h 826"/>
                <a:gd name="T42" fmla="*/ 102 w 274"/>
                <a:gd name="T43" fmla="*/ 389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826">
                  <a:moveTo>
                    <a:pt x="31" y="768"/>
                  </a:moveTo>
                  <a:cubicBezTo>
                    <a:pt x="27" y="787"/>
                    <a:pt x="24" y="806"/>
                    <a:pt x="21" y="826"/>
                  </a:cubicBezTo>
                  <a:cubicBezTo>
                    <a:pt x="29" y="826"/>
                    <a:pt x="29" y="826"/>
                    <a:pt x="29" y="826"/>
                  </a:cubicBezTo>
                  <a:cubicBezTo>
                    <a:pt x="51" y="698"/>
                    <a:pt x="81" y="589"/>
                    <a:pt x="107" y="491"/>
                  </a:cubicBezTo>
                  <a:cubicBezTo>
                    <a:pt x="118" y="446"/>
                    <a:pt x="129" y="404"/>
                    <a:pt x="139" y="364"/>
                  </a:cubicBezTo>
                  <a:cubicBezTo>
                    <a:pt x="174" y="348"/>
                    <a:pt x="219" y="346"/>
                    <a:pt x="272" y="359"/>
                  </a:cubicBezTo>
                  <a:cubicBezTo>
                    <a:pt x="274" y="351"/>
                    <a:pt x="274" y="351"/>
                    <a:pt x="274" y="351"/>
                  </a:cubicBezTo>
                  <a:cubicBezTo>
                    <a:pt x="222" y="338"/>
                    <a:pt x="178" y="338"/>
                    <a:pt x="141" y="354"/>
                  </a:cubicBezTo>
                  <a:cubicBezTo>
                    <a:pt x="173" y="217"/>
                    <a:pt x="184" y="107"/>
                    <a:pt x="139" y="0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77" y="109"/>
                    <a:pt x="164" y="220"/>
                    <a:pt x="131" y="357"/>
                  </a:cubicBezTo>
                  <a:cubicBezTo>
                    <a:pt x="119" y="364"/>
                    <a:pt x="107" y="372"/>
                    <a:pt x="96" y="382"/>
                  </a:cubicBezTo>
                  <a:cubicBezTo>
                    <a:pt x="76" y="401"/>
                    <a:pt x="61" y="424"/>
                    <a:pt x="50" y="451"/>
                  </a:cubicBezTo>
                  <a:cubicBezTo>
                    <a:pt x="21" y="393"/>
                    <a:pt x="21" y="393"/>
                    <a:pt x="21" y="393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45" y="462"/>
                    <a:pt x="45" y="462"/>
                    <a:pt x="45" y="462"/>
                  </a:cubicBezTo>
                  <a:cubicBezTo>
                    <a:pt x="0" y="584"/>
                    <a:pt x="29" y="756"/>
                    <a:pt x="31" y="768"/>
                  </a:cubicBezTo>
                  <a:close/>
                  <a:moveTo>
                    <a:pt x="102" y="389"/>
                  </a:moveTo>
                  <a:cubicBezTo>
                    <a:pt x="110" y="381"/>
                    <a:pt x="119" y="374"/>
                    <a:pt x="129" y="369"/>
                  </a:cubicBezTo>
                  <a:cubicBezTo>
                    <a:pt x="120" y="407"/>
                    <a:pt x="110" y="447"/>
                    <a:pt x="98" y="489"/>
                  </a:cubicBezTo>
                  <a:cubicBezTo>
                    <a:pt x="78" y="566"/>
                    <a:pt x="55" y="650"/>
                    <a:pt x="36" y="744"/>
                  </a:cubicBezTo>
                  <a:cubicBezTo>
                    <a:pt x="28" y="675"/>
                    <a:pt x="11" y="473"/>
                    <a:pt x="102" y="3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23"/>
            <p:cNvSpPr>
              <a:spLocks/>
            </p:cNvSpPr>
            <p:nvPr/>
          </p:nvSpPr>
          <p:spPr bwMode="auto">
            <a:xfrm rot="18719809">
              <a:off x="11765934" y="6045503"/>
              <a:ext cx="200698" cy="20069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27"/>
            <p:cNvSpPr>
              <a:spLocks/>
            </p:cNvSpPr>
            <p:nvPr/>
          </p:nvSpPr>
          <p:spPr bwMode="auto">
            <a:xfrm rot="18719809" flipV="1">
              <a:off x="11572170" y="2616716"/>
              <a:ext cx="106135" cy="108746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sp>
          <p:nvSpPr>
            <p:cNvPr id="43" name="Полилиния 5"/>
            <p:cNvSpPr>
              <a:spLocks/>
            </p:cNvSpPr>
            <p:nvPr/>
          </p:nvSpPr>
          <p:spPr bwMode="auto">
            <a:xfrm rot="18200584">
              <a:off x="11560581" y="5201813"/>
              <a:ext cx="5528" cy="11055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Строка 6"/>
            <p:cNvSpPr>
              <a:spLocks noChangeShapeType="1"/>
            </p:cNvSpPr>
            <p:nvPr/>
          </p:nvSpPr>
          <p:spPr bwMode="auto">
            <a:xfrm rot="18200584" flipH="1" flipV="1">
              <a:off x="11560581" y="5201813"/>
              <a:ext cx="5528" cy="1105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10"/>
            <p:cNvSpPr>
              <a:spLocks/>
            </p:cNvSpPr>
            <p:nvPr/>
          </p:nvSpPr>
          <p:spPr bwMode="auto">
            <a:xfrm rot="18694609">
              <a:off x="11379664" y="4584602"/>
              <a:ext cx="437369" cy="481059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ru-RU" dirty="0"/>
            </a:p>
          </p:txBody>
        </p:sp>
        <p:sp>
          <p:nvSpPr>
            <p:cNvPr id="46" name="Полилиния 25"/>
            <p:cNvSpPr>
              <a:spLocks/>
            </p:cNvSpPr>
            <p:nvPr/>
          </p:nvSpPr>
          <p:spPr bwMode="auto">
            <a:xfrm rot="16884820">
              <a:off x="10934141" y="5972481"/>
              <a:ext cx="304390" cy="345390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26"/>
            <p:cNvSpPr>
              <a:spLocks/>
            </p:cNvSpPr>
            <p:nvPr/>
          </p:nvSpPr>
          <p:spPr bwMode="auto">
            <a:xfrm rot="18200584">
              <a:off x="11077105" y="3154034"/>
              <a:ext cx="172736" cy="172736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31"/>
            <p:cNvSpPr>
              <a:spLocks/>
            </p:cNvSpPr>
            <p:nvPr/>
          </p:nvSpPr>
          <p:spPr bwMode="auto">
            <a:xfrm rot="18200584">
              <a:off x="11129266" y="4557578"/>
              <a:ext cx="129897" cy="131280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 rot="18200584">
              <a:off x="11516723" y="3589667"/>
              <a:ext cx="84296" cy="77386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49"/>
            <p:cNvSpPr>
              <a:spLocks/>
            </p:cNvSpPr>
            <p:nvPr/>
          </p:nvSpPr>
          <p:spPr bwMode="auto">
            <a:xfrm rot="18200584">
              <a:off x="11446291" y="6327413"/>
              <a:ext cx="140953" cy="139571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0"/>
            <p:cNvSpPr>
              <a:spLocks/>
            </p:cNvSpPr>
            <p:nvPr/>
          </p:nvSpPr>
          <p:spPr bwMode="auto">
            <a:xfrm rot="18200584">
              <a:off x="10778184" y="6620087"/>
              <a:ext cx="11055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Строка 76"/>
            <p:cNvSpPr>
              <a:spLocks noChangeShapeType="1"/>
            </p:cNvSpPr>
            <p:nvPr/>
          </p:nvSpPr>
          <p:spPr bwMode="auto">
            <a:xfrm rot="18200584" flipH="1">
              <a:off x="10778184" y="6620087"/>
              <a:ext cx="1105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Полилиния 78"/>
            <p:cNvSpPr>
              <a:spLocks/>
            </p:cNvSpPr>
            <p:nvPr/>
          </p:nvSpPr>
          <p:spPr bwMode="auto">
            <a:xfrm rot="18200584">
              <a:off x="11631202" y="5236123"/>
              <a:ext cx="410585" cy="413304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79"/>
            <p:cNvSpPr>
              <a:spLocks/>
            </p:cNvSpPr>
            <p:nvPr/>
          </p:nvSpPr>
          <p:spPr bwMode="auto">
            <a:xfrm rot="18200584">
              <a:off x="11729090" y="5334011"/>
              <a:ext cx="214810" cy="21753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82"/>
            <p:cNvSpPr>
              <a:spLocks/>
            </p:cNvSpPr>
            <p:nvPr/>
          </p:nvSpPr>
          <p:spPr bwMode="auto">
            <a:xfrm rot="18200584">
              <a:off x="11387846" y="6491559"/>
              <a:ext cx="82913" cy="9120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84"/>
            <p:cNvSpPr>
              <a:spLocks/>
            </p:cNvSpPr>
            <p:nvPr/>
          </p:nvSpPr>
          <p:spPr bwMode="auto">
            <a:xfrm rot="18654775">
              <a:off x="11285659" y="4098012"/>
              <a:ext cx="439370" cy="430587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80"/>
            <p:cNvSpPr>
              <a:spLocks/>
            </p:cNvSpPr>
            <p:nvPr/>
          </p:nvSpPr>
          <p:spPr bwMode="auto">
            <a:xfrm rot="18654775" flipV="1">
              <a:off x="11435559" y="4243519"/>
              <a:ext cx="139573" cy="139573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84"/>
            <p:cNvSpPr>
              <a:spLocks/>
            </p:cNvSpPr>
            <p:nvPr/>
          </p:nvSpPr>
          <p:spPr bwMode="auto">
            <a:xfrm rot="18200584">
              <a:off x="11789521" y="5396741"/>
              <a:ext cx="93948" cy="9207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33" name="Группа 58"/>
            <p:cNvGrpSpPr/>
            <p:nvPr/>
          </p:nvGrpSpPr>
          <p:grpSpPr>
            <a:xfrm rot="21311827">
              <a:off x="11197677" y="5664822"/>
              <a:ext cx="407354" cy="408816"/>
              <a:chOff x="11057071" y="5480091"/>
              <a:chExt cx="473402" cy="475102"/>
            </a:xfrm>
          </p:grpSpPr>
          <p:sp>
            <p:nvSpPr>
              <p:cNvPr id="65" name="Полилиния 83"/>
              <p:cNvSpPr>
                <a:spLocks/>
              </p:cNvSpPr>
              <p:nvPr/>
            </p:nvSpPr>
            <p:spPr bwMode="auto">
              <a:xfrm rot="18488757">
                <a:off x="11056221" y="5480941"/>
                <a:ext cx="475102" cy="473402"/>
              </a:xfrm>
              <a:custGeom>
                <a:avLst/>
                <a:gdLst>
                  <a:gd name="T0" fmla="*/ 133 w 139"/>
                  <a:gd name="T1" fmla="*/ 54 h 138"/>
                  <a:gd name="T2" fmla="*/ 121 w 139"/>
                  <a:gd name="T3" fmla="*/ 42 h 138"/>
                  <a:gd name="T4" fmla="*/ 120 w 139"/>
                  <a:gd name="T5" fmla="*/ 41 h 138"/>
                  <a:gd name="T6" fmla="*/ 120 w 139"/>
                  <a:gd name="T7" fmla="*/ 41 h 138"/>
                  <a:gd name="T8" fmla="*/ 117 w 139"/>
                  <a:gd name="T9" fmla="*/ 24 h 138"/>
                  <a:gd name="T10" fmla="*/ 88 w 139"/>
                  <a:gd name="T11" fmla="*/ 7 h 138"/>
                  <a:gd name="T12" fmla="*/ 54 w 139"/>
                  <a:gd name="T13" fmla="*/ 5 h 138"/>
                  <a:gd name="T14" fmla="*/ 42 w 139"/>
                  <a:gd name="T15" fmla="*/ 18 h 138"/>
                  <a:gd name="T16" fmla="*/ 42 w 139"/>
                  <a:gd name="T17" fmla="*/ 18 h 138"/>
                  <a:gd name="T18" fmla="*/ 41 w 139"/>
                  <a:gd name="T19" fmla="*/ 18 h 138"/>
                  <a:gd name="T20" fmla="*/ 24 w 139"/>
                  <a:gd name="T21" fmla="*/ 21 h 138"/>
                  <a:gd name="T22" fmla="*/ 8 w 139"/>
                  <a:gd name="T23" fmla="*/ 50 h 138"/>
                  <a:gd name="T24" fmla="*/ 5 w 139"/>
                  <a:gd name="T25" fmla="*/ 84 h 138"/>
                  <a:gd name="T26" fmla="*/ 18 w 139"/>
                  <a:gd name="T27" fmla="*/ 96 h 138"/>
                  <a:gd name="T28" fmla="*/ 18 w 139"/>
                  <a:gd name="T29" fmla="*/ 96 h 138"/>
                  <a:gd name="T30" fmla="*/ 19 w 139"/>
                  <a:gd name="T31" fmla="*/ 97 h 138"/>
                  <a:gd name="T32" fmla="*/ 22 w 139"/>
                  <a:gd name="T33" fmla="*/ 114 h 138"/>
                  <a:gd name="T34" fmla="*/ 51 w 139"/>
                  <a:gd name="T35" fmla="*/ 131 h 138"/>
                  <a:gd name="T36" fmla="*/ 84 w 139"/>
                  <a:gd name="T37" fmla="*/ 133 h 138"/>
                  <a:gd name="T38" fmla="*/ 96 w 139"/>
                  <a:gd name="T39" fmla="*/ 120 h 138"/>
                  <a:gd name="T40" fmla="*/ 97 w 139"/>
                  <a:gd name="T41" fmla="*/ 120 h 138"/>
                  <a:gd name="T42" fmla="*/ 97 w 139"/>
                  <a:gd name="T43" fmla="*/ 120 h 138"/>
                  <a:gd name="T44" fmla="*/ 114 w 139"/>
                  <a:gd name="T45" fmla="*/ 117 h 138"/>
                  <a:gd name="T46" fmla="*/ 131 w 139"/>
                  <a:gd name="T47" fmla="*/ 87 h 138"/>
                  <a:gd name="T48" fmla="*/ 133 w 139"/>
                  <a:gd name="T49" fmla="*/ 5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9" h="138">
                    <a:moveTo>
                      <a:pt x="133" y="54"/>
                    </a:moveTo>
                    <a:cubicBezTo>
                      <a:pt x="130" y="49"/>
                      <a:pt x="126" y="45"/>
                      <a:pt x="121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1" y="35"/>
                      <a:pt x="120" y="29"/>
                      <a:pt x="117" y="24"/>
                    </a:cubicBezTo>
                    <a:cubicBezTo>
                      <a:pt x="112" y="14"/>
                      <a:pt x="101" y="9"/>
                      <a:pt x="88" y="7"/>
                    </a:cubicBezTo>
                    <a:cubicBezTo>
                      <a:pt x="76" y="1"/>
                      <a:pt x="64" y="0"/>
                      <a:pt x="54" y="5"/>
                    </a:cubicBezTo>
                    <a:cubicBezTo>
                      <a:pt x="49" y="8"/>
                      <a:pt x="45" y="12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5" y="17"/>
                      <a:pt x="30" y="18"/>
                      <a:pt x="24" y="21"/>
                    </a:cubicBezTo>
                    <a:cubicBezTo>
                      <a:pt x="15" y="26"/>
                      <a:pt x="9" y="37"/>
                      <a:pt x="8" y="50"/>
                    </a:cubicBezTo>
                    <a:cubicBezTo>
                      <a:pt x="1" y="62"/>
                      <a:pt x="0" y="74"/>
                      <a:pt x="5" y="84"/>
                    </a:cubicBezTo>
                    <a:cubicBezTo>
                      <a:pt x="8" y="89"/>
                      <a:pt x="13" y="93"/>
                      <a:pt x="18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3"/>
                      <a:pt x="19" y="109"/>
                      <a:pt x="22" y="114"/>
                    </a:cubicBezTo>
                    <a:cubicBezTo>
                      <a:pt x="27" y="124"/>
                      <a:pt x="38" y="129"/>
                      <a:pt x="51" y="131"/>
                    </a:cubicBezTo>
                    <a:cubicBezTo>
                      <a:pt x="63" y="137"/>
                      <a:pt x="75" y="138"/>
                      <a:pt x="84" y="133"/>
                    </a:cubicBezTo>
                    <a:cubicBezTo>
                      <a:pt x="90" y="130"/>
                      <a:pt x="94" y="126"/>
                      <a:pt x="96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103" y="120"/>
                      <a:pt x="109" y="120"/>
                      <a:pt x="114" y="117"/>
                    </a:cubicBezTo>
                    <a:cubicBezTo>
                      <a:pt x="124" y="111"/>
                      <a:pt x="130" y="101"/>
                      <a:pt x="131" y="87"/>
                    </a:cubicBezTo>
                    <a:cubicBezTo>
                      <a:pt x="137" y="76"/>
                      <a:pt x="139" y="64"/>
                      <a:pt x="13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6" name="Полилиния 80"/>
              <p:cNvSpPr>
                <a:spLocks/>
              </p:cNvSpPr>
              <p:nvPr/>
            </p:nvSpPr>
            <p:spPr bwMode="auto">
              <a:xfrm rot="18488757">
                <a:off x="11172328" y="5596198"/>
                <a:ext cx="242888" cy="242888"/>
              </a:xfrm>
              <a:custGeom>
                <a:avLst/>
                <a:gdLst>
                  <a:gd name="T0" fmla="*/ 76 w 76"/>
                  <a:gd name="T1" fmla="*/ 39 h 76"/>
                  <a:gd name="T2" fmla="*/ 67 w 76"/>
                  <a:gd name="T3" fmla="*/ 32 h 76"/>
                  <a:gd name="T4" fmla="*/ 73 w 76"/>
                  <a:gd name="T5" fmla="*/ 23 h 76"/>
                  <a:gd name="T6" fmla="*/ 62 w 76"/>
                  <a:gd name="T7" fmla="*/ 20 h 76"/>
                  <a:gd name="T8" fmla="*/ 63 w 76"/>
                  <a:gd name="T9" fmla="*/ 10 h 76"/>
                  <a:gd name="T10" fmla="*/ 49 w 76"/>
                  <a:gd name="T11" fmla="*/ 15 h 76"/>
                  <a:gd name="T12" fmla="*/ 43 w 76"/>
                  <a:gd name="T13" fmla="*/ 0 h 76"/>
                  <a:gd name="T14" fmla="*/ 37 w 76"/>
                  <a:gd name="T15" fmla="*/ 6 h 76"/>
                  <a:gd name="T16" fmla="*/ 31 w 76"/>
                  <a:gd name="T17" fmla="*/ 0 h 76"/>
                  <a:gd name="T18" fmla="*/ 26 w 76"/>
                  <a:gd name="T19" fmla="*/ 13 h 76"/>
                  <a:gd name="T20" fmla="*/ 13 w 76"/>
                  <a:gd name="T21" fmla="*/ 9 h 76"/>
                  <a:gd name="T22" fmla="*/ 15 w 76"/>
                  <a:gd name="T23" fmla="*/ 21 h 76"/>
                  <a:gd name="T24" fmla="*/ 3 w 76"/>
                  <a:gd name="T25" fmla="*/ 23 h 76"/>
                  <a:gd name="T26" fmla="*/ 8 w 76"/>
                  <a:gd name="T27" fmla="*/ 31 h 76"/>
                  <a:gd name="T28" fmla="*/ 0 w 76"/>
                  <a:gd name="T29" fmla="*/ 37 h 76"/>
                  <a:gd name="T30" fmla="*/ 9 w 76"/>
                  <a:gd name="T31" fmla="*/ 44 h 76"/>
                  <a:gd name="T32" fmla="*/ 3 w 76"/>
                  <a:gd name="T33" fmla="*/ 53 h 76"/>
                  <a:gd name="T34" fmla="*/ 13 w 76"/>
                  <a:gd name="T35" fmla="*/ 56 h 76"/>
                  <a:gd name="T36" fmla="*/ 12 w 76"/>
                  <a:gd name="T37" fmla="*/ 66 h 76"/>
                  <a:gd name="T38" fmla="*/ 27 w 76"/>
                  <a:gd name="T39" fmla="*/ 61 h 76"/>
                  <a:gd name="T40" fmla="*/ 32 w 76"/>
                  <a:gd name="T41" fmla="*/ 76 h 76"/>
                  <a:gd name="T42" fmla="*/ 38 w 76"/>
                  <a:gd name="T43" fmla="*/ 70 h 76"/>
                  <a:gd name="T44" fmla="*/ 45 w 76"/>
                  <a:gd name="T45" fmla="*/ 76 h 76"/>
                  <a:gd name="T46" fmla="*/ 50 w 76"/>
                  <a:gd name="T47" fmla="*/ 63 h 76"/>
                  <a:gd name="T48" fmla="*/ 62 w 76"/>
                  <a:gd name="T49" fmla="*/ 67 h 76"/>
                  <a:gd name="T50" fmla="*/ 61 w 76"/>
                  <a:gd name="T51" fmla="*/ 55 h 76"/>
                  <a:gd name="T52" fmla="*/ 73 w 76"/>
                  <a:gd name="T53" fmla="*/ 53 h 76"/>
                  <a:gd name="T54" fmla="*/ 68 w 76"/>
                  <a:gd name="T55" fmla="*/ 45 h 76"/>
                  <a:gd name="T56" fmla="*/ 76 w 76"/>
                  <a:gd name="T57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76">
                    <a:moveTo>
                      <a:pt x="76" y="39"/>
                    </a:moveTo>
                    <a:cubicBezTo>
                      <a:pt x="76" y="36"/>
                      <a:pt x="73" y="34"/>
                      <a:pt x="67" y="32"/>
                    </a:cubicBezTo>
                    <a:cubicBezTo>
                      <a:pt x="71" y="28"/>
                      <a:pt x="74" y="25"/>
                      <a:pt x="73" y="23"/>
                    </a:cubicBezTo>
                    <a:cubicBezTo>
                      <a:pt x="72" y="20"/>
                      <a:pt x="68" y="20"/>
                      <a:pt x="62" y="20"/>
                    </a:cubicBezTo>
                    <a:cubicBezTo>
                      <a:pt x="65" y="15"/>
                      <a:pt x="65" y="11"/>
                      <a:pt x="63" y="10"/>
                    </a:cubicBezTo>
                    <a:cubicBezTo>
                      <a:pt x="61" y="8"/>
                      <a:pt x="56" y="10"/>
                      <a:pt x="49" y="15"/>
                    </a:cubicBezTo>
                    <a:cubicBezTo>
                      <a:pt x="48" y="6"/>
                      <a:pt x="46" y="1"/>
                      <a:pt x="43" y="0"/>
                    </a:cubicBezTo>
                    <a:cubicBezTo>
                      <a:pt x="41" y="0"/>
                      <a:pt x="39" y="2"/>
                      <a:pt x="37" y="6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28" y="1"/>
                      <a:pt x="26" y="6"/>
                      <a:pt x="26" y="13"/>
                    </a:cubicBezTo>
                    <a:cubicBezTo>
                      <a:pt x="20" y="9"/>
                      <a:pt x="16" y="7"/>
                      <a:pt x="13" y="9"/>
                    </a:cubicBezTo>
                    <a:cubicBezTo>
                      <a:pt x="11" y="10"/>
                      <a:pt x="12" y="15"/>
                      <a:pt x="15" y="21"/>
                    </a:cubicBezTo>
                    <a:cubicBezTo>
                      <a:pt x="8" y="20"/>
                      <a:pt x="4" y="20"/>
                      <a:pt x="3" y="23"/>
                    </a:cubicBezTo>
                    <a:cubicBezTo>
                      <a:pt x="2" y="25"/>
                      <a:pt x="4" y="28"/>
                      <a:pt x="8" y="31"/>
                    </a:cubicBezTo>
                    <a:cubicBezTo>
                      <a:pt x="3" y="33"/>
                      <a:pt x="0" y="35"/>
                      <a:pt x="0" y="37"/>
                    </a:cubicBezTo>
                    <a:cubicBezTo>
                      <a:pt x="0" y="40"/>
                      <a:pt x="3" y="42"/>
                      <a:pt x="9" y="44"/>
                    </a:cubicBezTo>
                    <a:cubicBezTo>
                      <a:pt x="4" y="48"/>
                      <a:pt x="2" y="51"/>
                      <a:pt x="3" y="53"/>
                    </a:cubicBezTo>
                    <a:cubicBezTo>
                      <a:pt x="4" y="56"/>
                      <a:pt x="8" y="56"/>
                      <a:pt x="13" y="56"/>
                    </a:cubicBezTo>
                    <a:cubicBezTo>
                      <a:pt x="11" y="61"/>
                      <a:pt x="10" y="65"/>
                      <a:pt x="12" y="66"/>
                    </a:cubicBezTo>
                    <a:cubicBezTo>
                      <a:pt x="14" y="68"/>
                      <a:pt x="20" y="66"/>
                      <a:pt x="27" y="61"/>
                    </a:cubicBezTo>
                    <a:cubicBezTo>
                      <a:pt x="27" y="70"/>
                      <a:pt x="29" y="75"/>
                      <a:pt x="32" y="76"/>
                    </a:cubicBezTo>
                    <a:cubicBezTo>
                      <a:pt x="34" y="76"/>
                      <a:pt x="36" y="74"/>
                      <a:pt x="38" y="70"/>
                    </a:cubicBezTo>
                    <a:cubicBezTo>
                      <a:pt x="41" y="74"/>
                      <a:pt x="43" y="76"/>
                      <a:pt x="45" y="76"/>
                    </a:cubicBezTo>
                    <a:cubicBezTo>
                      <a:pt x="48" y="75"/>
                      <a:pt x="49" y="70"/>
                      <a:pt x="50" y="63"/>
                    </a:cubicBezTo>
                    <a:cubicBezTo>
                      <a:pt x="55" y="67"/>
                      <a:pt x="60" y="69"/>
                      <a:pt x="62" y="67"/>
                    </a:cubicBezTo>
                    <a:cubicBezTo>
                      <a:pt x="64" y="66"/>
                      <a:pt x="63" y="61"/>
                      <a:pt x="61" y="55"/>
                    </a:cubicBezTo>
                    <a:cubicBezTo>
                      <a:pt x="67" y="56"/>
                      <a:pt x="72" y="56"/>
                      <a:pt x="73" y="53"/>
                    </a:cubicBezTo>
                    <a:cubicBezTo>
                      <a:pt x="74" y="51"/>
                      <a:pt x="72" y="48"/>
                      <a:pt x="68" y="45"/>
                    </a:cubicBezTo>
                    <a:cubicBezTo>
                      <a:pt x="73" y="43"/>
                      <a:pt x="76" y="41"/>
                      <a:pt x="76" y="3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7" name="Полилиния 84"/>
              <p:cNvSpPr>
                <a:spLocks/>
              </p:cNvSpPr>
              <p:nvPr/>
            </p:nvSpPr>
            <p:spPr bwMode="auto">
              <a:xfrm rot="18488757">
                <a:off x="11244787" y="5668863"/>
                <a:ext cx="105896" cy="103780"/>
              </a:xfrm>
              <a:custGeom>
                <a:avLst/>
                <a:gdLst>
                  <a:gd name="T0" fmla="*/ 49 w 50"/>
                  <a:gd name="T1" fmla="*/ 26 h 49"/>
                  <a:gd name="T2" fmla="*/ 48 w 50"/>
                  <a:gd name="T3" fmla="*/ 20 h 49"/>
                  <a:gd name="T4" fmla="*/ 47 w 50"/>
                  <a:gd name="T5" fmla="*/ 13 h 49"/>
                  <a:gd name="T6" fmla="*/ 37 w 50"/>
                  <a:gd name="T7" fmla="*/ 7 h 49"/>
                  <a:gd name="T8" fmla="*/ 27 w 50"/>
                  <a:gd name="T9" fmla="*/ 0 h 49"/>
                  <a:gd name="T10" fmla="*/ 20 w 50"/>
                  <a:gd name="T11" fmla="*/ 2 h 49"/>
                  <a:gd name="T12" fmla="*/ 13 w 50"/>
                  <a:gd name="T13" fmla="*/ 3 h 49"/>
                  <a:gd name="T14" fmla="*/ 7 w 50"/>
                  <a:gd name="T15" fmla="*/ 13 h 49"/>
                  <a:gd name="T16" fmla="*/ 0 w 50"/>
                  <a:gd name="T17" fmla="*/ 23 h 49"/>
                  <a:gd name="T18" fmla="*/ 2 w 50"/>
                  <a:gd name="T19" fmla="*/ 30 h 49"/>
                  <a:gd name="T20" fmla="*/ 3 w 50"/>
                  <a:gd name="T21" fmla="*/ 36 h 49"/>
                  <a:gd name="T22" fmla="*/ 13 w 50"/>
                  <a:gd name="T23" fmla="*/ 43 h 49"/>
                  <a:gd name="T24" fmla="*/ 23 w 50"/>
                  <a:gd name="T25" fmla="*/ 49 h 49"/>
                  <a:gd name="T26" fmla="*/ 30 w 50"/>
                  <a:gd name="T27" fmla="*/ 48 h 49"/>
                  <a:gd name="T28" fmla="*/ 37 w 50"/>
                  <a:gd name="T29" fmla="*/ 46 h 49"/>
                  <a:gd name="T30" fmla="*/ 43 w 50"/>
                  <a:gd name="T31" fmla="*/ 37 h 49"/>
                  <a:gd name="T32" fmla="*/ 49 w 50"/>
                  <a:gd name="T33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9">
                    <a:moveTo>
                      <a:pt x="49" y="26"/>
                    </a:moveTo>
                    <a:cubicBezTo>
                      <a:pt x="50" y="24"/>
                      <a:pt x="49" y="22"/>
                      <a:pt x="48" y="20"/>
                    </a:cubicBezTo>
                    <a:cubicBezTo>
                      <a:pt x="48" y="17"/>
                      <a:pt x="48" y="15"/>
                      <a:pt x="47" y="13"/>
                    </a:cubicBezTo>
                    <a:cubicBezTo>
                      <a:pt x="45" y="10"/>
                      <a:pt x="41" y="7"/>
                      <a:pt x="37" y="7"/>
                    </a:cubicBezTo>
                    <a:cubicBezTo>
                      <a:pt x="34" y="3"/>
                      <a:pt x="31" y="0"/>
                      <a:pt x="27" y="0"/>
                    </a:cubicBezTo>
                    <a:cubicBezTo>
                      <a:pt x="24" y="0"/>
                      <a:pt x="22" y="1"/>
                      <a:pt x="20" y="2"/>
                    </a:cubicBezTo>
                    <a:cubicBezTo>
                      <a:pt x="18" y="2"/>
                      <a:pt x="15" y="2"/>
                      <a:pt x="13" y="3"/>
                    </a:cubicBezTo>
                    <a:cubicBezTo>
                      <a:pt x="10" y="5"/>
                      <a:pt x="7" y="9"/>
                      <a:pt x="7" y="13"/>
                    </a:cubicBezTo>
                    <a:cubicBezTo>
                      <a:pt x="3" y="16"/>
                      <a:pt x="1" y="19"/>
                      <a:pt x="0" y="23"/>
                    </a:cubicBezTo>
                    <a:cubicBezTo>
                      <a:pt x="0" y="25"/>
                      <a:pt x="1" y="28"/>
                      <a:pt x="2" y="30"/>
                    </a:cubicBezTo>
                    <a:cubicBezTo>
                      <a:pt x="2" y="32"/>
                      <a:pt x="2" y="34"/>
                      <a:pt x="3" y="36"/>
                    </a:cubicBezTo>
                    <a:cubicBezTo>
                      <a:pt x="5" y="40"/>
                      <a:pt x="9" y="42"/>
                      <a:pt x="13" y="43"/>
                    </a:cubicBezTo>
                    <a:cubicBezTo>
                      <a:pt x="16" y="47"/>
                      <a:pt x="19" y="49"/>
                      <a:pt x="23" y="49"/>
                    </a:cubicBezTo>
                    <a:cubicBezTo>
                      <a:pt x="25" y="49"/>
                      <a:pt x="28" y="49"/>
                      <a:pt x="30" y="48"/>
                    </a:cubicBezTo>
                    <a:cubicBezTo>
                      <a:pt x="32" y="48"/>
                      <a:pt x="34" y="48"/>
                      <a:pt x="37" y="46"/>
                    </a:cubicBezTo>
                    <a:cubicBezTo>
                      <a:pt x="40" y="45"/>
                      <a:pt x="42" y="41"/>
                      <a:pt x="43" y="37"/>
                    </a:cubicBezTo>
                    <a:cubicBezTo>
                      <a:pt x="47" y="34"/>
                      <a:pt x="49" y="30"/>
                      <a:pt x="49" y="2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9" name="Группа 59"/>
            <p:cNvGrpSpPr/>
            <p:nvPr/>
          </p:nvGrpSpPr>
          <p:grpSpPr>
            <a:xfrm rot="21311827">
              <a:off x="10666412" y="5053297"/>
              <a:ext cx="643645" cy="641225"/>
              <a:chOff x="10472909" y="4641517"/>
              <a:chExt cx="895542" cy="892175"/>
            </a:xfrm>
          </p:grpSpPr>
          <p:sp>
            <p:nvSpPr>
              <p:cNvPr id="61" name="Полилиния 32"/>
              <p:cNvSpPr>
                <a:spLocks/>
              </p:cNvSpPr>
              <p:nvPr/>
            </p:nvSpPr>
            <p:spPr bwMode="auto">
              <a:xfrm rot="17579822">
                <a:off x="10474592" y="4639834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2" name="Полилиния 33"/>
              <p:cNvSpPr>
                <a:spLocks/>
              </p:cNvSpPr>
              <p:nvPr/>
            </p:nvSpPr>
            <p:spPr bwMode="auto">
              <a:xfrm rot="17579822">
                <a:off x="10640041" y="4805497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3" name="Полилиния 32"/>
              <p:cNvSpPr>
                <a:spLocks/>
              </p:cNvSpPr>
              <p:nvPr/>
            </p:nvSpPr>
            <p:spPr bwMode="auto">
              <a:xfrm rot="17579822">
                <a:off x="10728400" y="4894600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4" name="Овал 63"/>
              <p:cNvSpPr/>
              <p:nvPr/>
            </p:nvSpPr>
            <p:spPr>
              <a:xfrm rot="17579822" flipH="1">
                <a:off x="10844479" y="5011405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709738"/>
            <a:ext cx="6858000" cy="2862262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4589463"/>
            <a:ext cx="6858000" cy="12801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13316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904999"/>
            <a:ext cx="329184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9160" y="1904999"/>
            <a:ext cx="329184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3528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1905000"/>
            <a:ext cx="329184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3000" y="2588106"/>
            <a:ext cx="329184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9160" y="1905000"/>
            <a:ext cx="329184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09160" y="2588106"/>
            <a:ext cx="329184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804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486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498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8342710" y="4051302"/>
            <a:ext cx="723911" cy="2807461"/>
            <a:chOff x="11123612" y="4051301"/>
            <a:chExt cx="965215" cy="2807461"/>
          </a:xfrm>
        </p:grpSpPr>
        <p:sp>
          <p:nvSpPr>
            <p:cNvPr id="9" name="Полилиния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Строка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4436" y="1996440"/>
            <a:ext cx="24003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38200"/>
            <a:ext cx="4800600" cy="5181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73293" y="4258427"/>
            <a:ext cx="2402586" cy="1761373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536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8342710" y="4051302"/>
            <a:ext cx="723911" cy="2807461"/>
            <a:chOff x="11123612" y="4051301"/>
            <a:chExt cx="965215" cy="2807461"/>
          </a:xfrm>
        </p:grpSpPr>
        <p:sp>
          <p:nvSpPr>
            <p:cNvPr id="9" name="Полилиния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Строка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4436" y="1993392"/>
            <a:ext cx="24003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8648" y="838200"/>
            <a:ext cx="4800600" cy="5181600"/>
          </a:xfrm>
          <a:solidFill>
            <a:schemeClr val="bg2">
              <a:lumMod val="90000"/>
            </a:schemeClr>
          </a:solidFill>
          <a:ln w="76200">
            <a:solidFill>
              <a:schemeClr val="bg1"/>
            </a:solidFill>
            <a:miter lim="800000"/>
          </a:ln>
        </p:spPr>
        <p:txBody>
          <a:bodyPr tIns="36576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74436" y="4255008"/>
            <a:ext cx="2400300" cy="1764792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148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lumMod val="46000"/>
                <a:lumOff val="54000"/>
              </a:schemeClr>
            </a:gs>
            <a:gs pos="46000">
              <a:schemeClr val="bg1">
                <a:lumMod val="60000"/>
                <a:lumOff val="40000"/>
              </a:schemeClr>
            </a:gs>
            <a:gs pos="100000">
              <a:schemeClr val="bg1">
                <a:lumMod val="90000"/>
                <a:lumOff val="1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2"/>
          <p:cNvGrpSpPr/>
          <p:nvPr/>
        </p:nvGrpSpPr>
        <p:grpSpPr>
          <a:xfrm>
            <a:off x="8342710" y="4051302"/>
            <a:ext cx="723911" cy="2807461"/>
            <a:chOff x="11123612" y="4051301"/>
            <a:chExt cx="965215" cy="2807461"/>
          </a:xfrm>
        </p:grpSpPr>
        <p:sp>
          <p:nvSpPr>
            <p:cNvPr id="38" name="Полилиния 44"/>
            <p:cNvSpPr>
              <a:spLocks/>
            </p:cNvSpPr>
            <p:nvPr userDrawn="1"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Строка 45"/>
            <p:cNvSpPr>
              <a:spLocks noChangeShapeType="1"/>
            </p:cNvSpPr>
            <p:nvPr userDrawn="1"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46"/>
            <p:cNvSpPr>
              <a:spLocks/>
            </p:cNvSpPr>
            <p:nvPr userDrawn="1"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7"/>
            <p:cNvSpPr>
              <a:spLocks/>
            </p:cNvSpPr>
            <p:nvPr userDrawn="1"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8"/>
            <p:cNvSpPr>
              <a:spLocks/>
            </p:cNvSpPr>
            <p:nvPr userDrawn="1"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9"/>
            <p:cNvSpPr>
              <a:spLocks/>
            </p:cNvSpPr>
            <p:nvPr userDrawn="1"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10"/>
            <p:cNvSpPr>
              <a:spLocks/>
            </p:cNvSpPr>
            <p:nvPr userDrawn="1"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16"/>
            <p:cNvSpPr>
              <a:spLocks/>
            </p:cNvSpPr>
            <p:nvPr userDrawn="1"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18"/>
            <p:cNvSpPr>
              <a:spLocks/>
            </p:cNvSpPr>
            <p:nvPr userDrawn="1"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8" name="Группа 61"/>
          <p:cNvGrpSpPr/>
          <p:nvPr/>
        </p:nvGrpSpPr>
        <p:grpSpPr>
          <a:xfrm>
            <a:off x="33338" y="1370014"/>
            <a:ext cx="898922" cy="5487987"/>
            <a:chOff x="44450" y="1370013"/>
            <a:chExt cx="1198563" cy="5487987"/>
          </a:xfrm>
        </p:grpSpPr>
        <p:sp>
          <p:nvSpPr>
            <p:cNvPr id="9" name="Полилиния 5"/>
            <p:cNvSpPr>
              <a:spLocks/>
            </p:cNvSpPr>
            <p:nvPr userDrawn="1"/>
          </p:nvSpPr>
          <p:spPr bwMode="auto">
            <a:xfrm flipH="1">
              <a:off x="277813" y="6858000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Строка 6"/>
            <p:cNvSpPr>
              <a:spLocks noChangeShapeType="1"/>
            </p:cNvSpPr>
            <p:nvPr userDrawn="1"/>
          </p:nvSpPr>
          <p:spPr bwMode="auto">
            <a:xfrm>
              <a:off x="277813" y="6858000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7"/>
            <p:cNvSpPr>
              <a:spLocks/>
            </p:cNvSpPr>
            <p:nvPr userDrawn="1"/>
          </p:nvSpPr>
          <p:spPr bwMode="auto">
            <a:xfrm flipH="1">
              <a:off x="117475" y="5873750"/>
              <a:ext cx="173038" cy="984250"/>
            </a:xfrm>
            <a:custGeom>
              <a:avLst/>
              <a:gdLst>
                <a:gd name="T0" fmla="*/ 0 w 70"/>
                <a:gd name="T1" fmla="*/ 402 h 402"/>
                <a:gd name="T2" fmla="*/ 0 w 70"/>
                <a:gd name="T3" fmla="*/ 1 h 402"/>
                <a:gd name="T4" fmla="*/ 4 w 70"/>
                <a:gd name="T5" fmla="*/ 0 h 402"/>
                <a:gd name="T6" fmla="*/ 5 w 70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02">
                  <a:moveTo>
                    <a:pt x="0" y="402"/>
                  </a:moveTo>
                  <a:cubicBezTo>
                    <a:pt x="66" y="232"/>
                    <a:pt x="1" y="4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0" y="231"/>
                    <a:pt x="5" y="40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8"/>
            <p:cNvSpPr>
              <a:spLocks/>
            </p:cNvSpPr>
            <p:nvPr userDrawn="1"/>
          </p:nvSpPr>
          <p:spPr bwMode="auto">
            <a:xfrm flipH="1">
              <a:off x="79375" y="3760788"/>
              <a:ext cx="87313" cy="76200"/>
            </a:xfrm>
            <a:custGeom>
              <a:avLst/>
              <a:gdLst>
                <a:gd name="T0" fmla="*/ 21 w 36"/>
                <a:gd name="T1" fmla="*/ 29 h 31"/>
                <a:gd name="T2" fmla="*/ 1 w 36"/>
                <a:gd name="T3" fmla="*/ 19 h 31"/>
                <a:gd name="T4" fmla="*/ 16 w 36"/>
                <a:gd name="T5" fmla="*/ 2 h 31"/>
                <a:gd name="T6" fmla="*/ 35 w 36"/>
                <a:gd name="T7" fmla="*/ 13 h 31"/>
                <a:gd name="T8" fmla="*/ 21 w 36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21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7" y="4"/>
                    <a:pt x="16" y="2"/>
                  </a:cubicBezTo>
                  <a:cubicBezTo>
                    <a:pt x="25" y="0"/>
                    <a:pt x="34" y="5"/>
                    <a:pt x="35" y="13"/>
                  </a:cubicBezTo>
                  <a:cubicBezTo>
                    <a:pt x="36" y="20"/>
                    <a:pt x="30" y="28"/>
                    <a:pt x="21" y="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12"/>
            <p:cNvSpPr>
              <a:spLocks/>
            </p:cNvSpPr>
            <p:nvPr userDrawn="1"/>
          </p:nvSpPr>
          <p:spPr bwMode="auto">
            <a:xfrm flipH="1">
              <a:off x="241300" y="4100513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13"/>
            <p:cNvSpPr>
              <a:spLocks/>
            </p:cNvSpPr>
            <p:nvPr userDrawn="1"/>
          </p:nvSpPr>
          <p:spPr bwMode="auto">
            <a:xfrm flipH="1">
              <a:off x="762001" y="4652963"/>
              <a:ext cx="88900" cy="85725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14"/>
            <p:cNvSpPr>
              <a:spLocks/>
            </p:cNvSpPr>
            <p:nvPr userDrawn="1"/>
          </p:nvSpPr>
          <p:spPr bwMode="auto">
            <a:xfrm flipH="1">
              <a:off x="312738" y="2260600"/>
              <a:ext cx="730251" cy="4597400"/>
            </a:xfrm>
            <a:custGeom>
              <a:avLst/>
              <a:gdLst>
                <a:gd name="T0" fmla="*/ 171 w 297"/>
                <a:gd name="T1" fmla="*/ 0 h 1879"/>
                <a:gd name="T2" fmla="*/ 168 w 297"/>
                <a:gd name="T3" fmla="*/ 3 h 1879"/>
                <a:gd name="T4" fmla="*/ 264 w 297"/>
                <a:gd name="T5" fmla="*/ 422 h 1879"/>
                <a:gd name="T6" fmla="*/ 222 w 297"/>
                <a:gd name="T7" fmla="*/ 365 h 1879"/>
                <a:gd name="T8" fmla="*/ 219 w 297"/>
                <a:gd name="T9" fmla="*/ 368 h 1879"/>
                <a:gd name="T10" fmla="*/ 264 w 297"/>
                <a:gd name="T11" fmla="*/ 428 h 1879"/>
                <a:gd name="T12" fmla="*/ 264 w 297"/>
                <a:gd name="T13" fmla="*/ 428 h 1879"/>
                <a:gd name="T14" fmla="*/ 232 w 297"/>
                <a:gd name="T15" fmla="*/ 984 h 1879"/>
                <a:gd name="T16" fmla="*/ 0 w 297"/>
                <a:gd name="T17" fmla="*/ 1879 h 1879"/>
                <a:gd name="T18" fmla="*/ 5 w 297"/>
                <a:gd name="T19" fmla="*/ 1879 h 1879"/>
                <a:gd name="T20" fmla="*/ 236 w 297"/>
                <a:gd name="T21" fmla="*/ 985 h 1879"/>
                <a:gd name="T22" fmla="*/ 171 w 297"/>
                <a:gd name="T23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7" h="1879">
                  <a:moveTo>
                    <a:pt x="171" y="0"/>
                  </a:moveTo>
                  <a:cubicBezTo>
                    <a:pt x="168" y="3"/>
                    <a:pt x="168" y="3"/>
                    <a:pt x="168" y="3"/>
                  </a:cubicBezTo>
                  <a:cubicBezTo>
                    <a:pt x="225" y="70"/>
                    <a:pt x="258" y="217"/>
                    <a:pt x="264" y="422"/>
                  </a:cubicBezTo>
                  <a:cubicBezTo>
                    <a:pt x="222" y="365"/>
                    <a:pt x="222" y="365"/>
                    <a:pt x="222" y="365"/>
                  </a:cubicBezTo>
                  <a:cubicBezTo>
                    <a:pt x="219" y="368"/>
                    <a:pt x="219" y="368"/>
                    <a:pt x="219" y="36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9" y="583"/>
                    <a:pt x="258" y="772"/>
                    <a:pt x="232" y="984"/>
                  </a:cubicBezTo>
                  <a:cubicBezTo>
                    <a:pt x="181" y="1404"/>
                    <a:pt x="83" y="1780"/>
                    <a:pt x="0" y="1879"/>
                  </a:cubicBezTo>
                  <a:cubicBezTo>
                    <a:pt x="5" y="1879"/>
                    <a:pt x="5" y="1879"/>
                    <a:pt x="5" y="1879"/>
                  </a:cubicBezTo>
                  <a:cubicBezTo>
                    <a:pt x="88" y="1775"/>
                    <a:pt x="185" y="1401"/>
                    <a:pt x="236" y="985"/>
                  </a:cubicBezTo>
                  <a:cubicBezTo>
                    <a:pt x="297" y="487"/>
                    <a:pt x="273" y="119"/>
                    <a:pt x="171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15"/>
            <p:cNvSpPr>
              <a:spLocks/>
            </p:cNvSpPr>
            <p:nvPr userDrawn="1"/>
          </p:nvSpPr>
          <p:spPr bwMode="auto">
            <a:xfrm flipH="1">
              <a:off x="273050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Строка 14"/>
            <p:cNvSpPr>
              <a:spLocks noChangeShapeType="1"/>
            </p:cNvSpPr>
            <p:nvPr userDrawn="1"/>
          </p:nvSpPr>
          <p:spPr bwMode="auto">
            <a:xfrm>
              <a:off x="273050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17"/>
            <p:cNvSpPr>
              <a:spLocks/>
            </p:cNvSpPr>
            <p:nvPr userDrawn="1"/>
          </p:nvSpPr>
          <p:spPr bwMode="auto">
            <a:xfrm flipH="1">
              <a:off x="273050" y="3594100"/>
              <a:ext cx="554038" cy="3263900"/>
            </a:xfrm>
            <a:custGeom>
              <a:avLst/>
              <a:gdLst>
                <a:gd name="T0" fmla="*/ 221 w 225"/>
                <a:gd name="T1" fmla="*/ 1334 h 1334"/>
                <a:gd name="T2" fmla="*/ 145 w 225"/>
                <a:gd name="T3" fmla="*/ 843 h 1334"/>
                <a:gd name="T4" fmla="*/ 0 w 225"/>
                <a:gd name="T5" fmla="*/ 1 h 1334"/>
                <a:gd name="T6" fmla="*/ 4 w 225"/>
                <a:gd name="T7" fmla="*/ 0 h 1334"/>
                <a:gd name="T8" fmla="*/ 149 w 225"/>
                <a:gd name="T9" fmla="*/ 842 h 1334"/>
                <a:gd name="T10" fmla="*/ 225 w 225"/>
                <a:gd name="T11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334">
                  <a:moveTo>
                    <a:pt x="221" y="1334"/>
                  </a:moveTo>
                  <a:cubicBezTo>
                    <a:pt x="200" y="1243"/>
                    <a:pt x="174" y="1055"/>
                    <a:pt x="145" y="843"/>
                  </a:cubicBezTo>
                  <a:cubicBezTo>
                    <a:pt x="101" y="518"/>
                    <a:pt x="52" y="149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5" y="148"/>
                    <a:pt x="105" y="517"/>
                    <a:pt x="149" y="842"/>
                  </a:cubicBezTo>
                  <a:cubicBezTo>
                    <a:pt x="178" y="1055"/>
                    <a:pt x="204" y="1244"/>
                    <a:pt x="225" y="133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18"/>
            <p:cNvSpPr>
              <a:spLocks/>
            </p:cNvSpPr>
            <p:nvPr userDrawn="1"/>
          </p:nvSpPr>
          <p:spPr bwMode="auto">
            <a:xfrm flipH="1">
              <a:off x="133350" y="3444875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19"/>
            <p:cNvSpPr>
              <a:spLocks/>
            </p:cNvSpPr>
            <p:nvPr userDrawn="1"/>
          </p:nvSpPr>
          <p:spPr bwMode="auto">
            <a:xfrm flipH="1">
              <a:off x="936626" y="4335463"/>
              <a:ext cx="133350" cy="131762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20"/>
            <p:cNvSpPr>
              <a:spLocks/>
            </p:cNvSpPr>
            <p:nvPr userDrawn="1"/>
          </p:nvSpPr>
          <p:spPr bwMode="auto">
            <a:xfrm flipH="1">
              <a:off x="44450" y="5021263"/>
              <a:ext cx="317500" cy="317500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21"/>
            <p:cNvSpPr>
              <a:spLocks/>
            </p:cNvSpPr>
            <p:nvPr userDrawn="1"/>
          </p:nvSpPr>
          <p:spPr bwMode="auto">
            <a:xfrm flipH="1">
              <a:off x="771526" y="3168650"/>
              <a:ext cx="131763" cy="131762"/>
            </a:xfrm>
            <a:custGeom>
              <a:avLst/>
              <a:gdLst>
                <a:gd name="T0" fmla="*/ 52 w 53"/>
                <a:gd name="T1" fmla="*/ 31 h 54"/>
                <a:gd name="T2" fmla="*/ 49 w 53"/>
                <a:gd name="T3" fmla="*/ 27 h 54"/>
                <a:gd name="T4" fmla="*/ 52 w 53"/>
                <a:gd name="T5" fmla="*/ 22 h 54"/>
                <a:gd name="T6" fmla="*/ 42 w 53"/>
                <a:gd name="T7" fmla="*/ 19 h 54"/>
                <a:gd name="T8" fmla="*/ 45 w 53"/>
                <a:gd name="T9" fmla="*/ 8 h 54"/>
                <a:gd name="T10" fmla="*/ 38 w 53"/>
                <a:gd name="T11" fmla="*/ 10 h 54"/>
                <a:gd name="T12" fmla="*/ 36 w 53"/>
                <a:gd name="T13" fmla="*/ 2 h 54"/>
                <a:gd name="T14" fmla="*/ 29 w 53"/>
                <a:gd name="T15" fmla="*/ 7 h 54"/>
                <a:gd name="T16" fmla="*/ 24 w 53"/>
                <a:gd name="T17" fmla="*/ 1 h 54"/>
                <a:gd name="T18" fmla="*/ 21 w 53"/>
                <a:gd name="T19" fmla="*/ 6 h 54"/>
                <a:gd name="T20" fmla="*/ 14 w 53"/>
                <a:gd name="T21" fmla="*/ 3 h 54"/>
                <a:gd name="T22" fmla="*/ 13 w 53"/>
                <a:gd name="T23" fmla="*/ 12 h 54"/>
                <a:gd name="T24" fmla="*/ 5 w 53"/>
                <a:gd name="T25" fmla="*/ 11 h 54"/>
                <a:gd name="T26" fmla="*/ 8 w 53"/>
                <a:gd name="T27" fmla="*/ 20 h 54"/>
                <a:gd name="T28" fmla="*/ 0 w 53"/>
                <a:gd name="T29" fmla="*/ 23 h 54"/>
                <a:gd name="T30" fmla="*/ 4 w 53"/>
                <a:gd name="T31" fmla="*/ 28 h 54"/>
                <a:gd name="T32" fmla="*/ 0 w 53"/>
                <a:gd name="T33" fmla="*/ 32 h 54"/>
                <a:gd name="T34" fmla="*/ 10 w 53"/>
                <a:gd name="T35" fmla="*/ 36 h 54"/>
                <a:gd name="T36" fmla="*/ 7 w 53"/>
                <a:gd name="T37" fmla="*/ 46 h 54"/>
                <a:gd name="T38" fmla="*/ 15 w 53"/>
                <a:gd name="T39" fmla="*/ 45 h 54"/>
                <a:gd name="T40" fmla="*/ 16 w 53"/>
                <a:gd name="T41" fmla="*/ 52 h 54"/>
                <a:gd name="T42" fmla="*/ 23 w 53"/>
                <a:gd name="T43" fmla="*/ 48 h 54"/>
                <a:gd name="T44" fmla="*/ 28 w 53"/>
                <a:gd name="T45" fmla="*/ 54 h 54"/>
                <a:gd name="T46" fmla="*/ 32 w 53"/>
                <a:gd name="T47" fmla="*/ 48 h 54"/>
                <a:gd name="T48" fmla="*/ 38 w 53"/>
                <a:gd name="T49" fmla="*/ 51 h 54"/>
                <a:gd name="T50" fmla="*/ 39 w 53"/>
                <a:gd name="T51" fmla="*/ 43 h 54"/>
                <a:gd name="T52" fmla="*/ 47 w 53"/>
                <a:gd name="T53" fmla="*/ 43 h 54"/>
                <a:gd name="T54" fmla="*/ 44 w 53"/>
                <a:gd name="T55" fmla="*/ 35 h 54"/>
                <a:gd name="T56" fmla="*/ 52 w 53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54">
                  <a:moveTo>
                    <a:pt x="52" y="31"/>
                  </a:moveTo>
                  <a:cubicBezTo>
                    <a:pt x="53" y="30"/>
                    <a:pt x="51" y="28"/>
                    <a:pt x="49" y="27"/>
                  </a:cubicBezTo>
                  <a:cubicBezTo>
                    <a:pt x="51" y="25"/>
                    <a:pt x="52" y="23"/>
                    <a:pt x="52" y="22"/>
                  </a:cubicBezTo>
                  <a:cubicBezTo>
                    <a:pt x="52" y="20"/>
                    <a:pt x="48" y="19"/>
                    <a:pt x="42" y="19"/>
                  </a:cubicBezTo>
                  <a:cubicBezTo>
                    <a:pt x="45" y="14"/>
                    <a:pt x="47" y="10"/>
                    <a:pt x="45" y="8"/>
                  </a:cubicBezTo>
                  <a:cubicBezTo>
                    <a:pt x="44" y="7"/>
                    <a:pt x="41" y="8"/>
                    <a:pt x="38" y="10"/>
                  </a:cubicBezTo>
                  <a:cubicBezTo>
                    <a:pt x="38" y="6"/>
                    <a:pt x="37" y="3"/>
                    <a:pt x="36" y="2"/>
                  </a:cubicBezTo>
                  <a:cubicBezTo>
                    <a:pt x="34" y="2"/>
                    <a:pt x="32" y="3"/>
                    <a:pt x="29" y="7"/>
                  </a:cubicBezTo>
                  <a:cubicBezTo>
                    <a:pt x="28" y="3"/>
                    <a:pt x="26" y="0"/>
                    <a:pt x="24" y="1"/>
                  </a:cubicBezTo>
                  <a:cubicBezTo>
                    <a:pt x="23" y="1"/>
                    <a:pt x="22" y="3"/>
                    <a:pt x="21" y="6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3" y="4"/>
                    <a:pt x="13" y="7"/>
                    <a:pt x="13" y="12"/>
                  </a:cubicBezTo>
                  <a:cubicBezTo>
                    <a:pt x="9" y="10"/>
                    <a:pt x="6" y="10"/>
                    <a:pt x="5" y="11"/>
                  </a:cubicBezTo>
                  <a:cubicBezTo>
                    <a:pt x="4" y="13"/>
                    <a:pt x="5" y="16"/>
                    <a:pt x="8" y="20"/>
                  </a:cubicBezTo>
                  <a:cubicBezTo>
                    <a:pt x="3" y="20"/>
                    <a:pt x="0" y="21"/>
                    <a:pt x="0" y="23"/>
                  </a:cubicBezTo>
                  <a:cubicBezTo>
                    <a:pt x="0" y="25"/>
                    <a:pt x="1" y="26"/>
                    <a:pt x="4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0" y="34"/>
                    <a:pt x="4" y="35"/>
                    <a:pt x="10" y="36"/>
                  </a:cubicBezTo>
                  <a:cubicBezTo>
                    <a:pt x="7" y="40"/>
                    <a:pt x="6" y="44"/>
                    <a:pt x="7" y="46"/>
                  </a:cubicBezTo>
                  <a:cubicBezTo>
                    <a:pt x="8" y="47"/>
                    <a:pt x="11" y="46"/>
                    <a:pt x="15" y="45"/>
                  </a:cubicBezTo>
                  <a:cubicBezTo>
                    <a:pt x="14" y="49"/>
                    <a:pt x="15" y="51"/>
                    <a:pt x="16" y="52"/>
                  </a:cubicBezTo>
                  <a:cubicBezTo>
                    <a:pt x="18" y="53"/>
                    <a:pt x="20" y="51"/>
                    <a:pt x="23" y="48"/>
                  </a:cubicBezTo>
                  <a:cubicBezTo>
                    <a:pt x="24" y="51"/>
                    <a:pt x="26" y="54"/>
                    <a:pt x="28" y="54"/>
                  </a:cubicBezTo>
                  <a:cubicBezTo>
                    <a:pt x="29" y="54"/>
                    <a:pt x="31" y="51"/>
                    <a:pt x="32" y="48"/>
                  </a:cubicBezTo>
                  <a:cubicBezTo>
                    <a:pt x="34" y="50"/>
                    <a:pt x="36" y="52"/>
                    <a:pt x="38" y="51"/>
                  </a:cubicBezTo>
                  <a:cubicBezTo>
                    <a:pt x="39" y="50"/>
                    <a:pt x="40" y="47"/>
                    <a:pt x="39" y="43"/>
                  </a:cubicBezTo>
                  <a:cubicBezTo>
                    <a:pt x="43" y="44"/>
                    <a:pt x="46" y="45"/>
                    <a:pt x="47" y="43"/>
                  </a:cubicBezTo>
                  <a:cubicBezTo>
                    <a:pt x="48" y="42"/>
                    <a:pt x="47" y="39"/>
                    <a:pt x="44" y="35"/>
                  </a:cubicBezTo>
                  <a:cubicBezTo>
                    <a:pt x="49" y="34"/>
                    <a:pt x="52" y="33"/>
                    <a:pt x="52" y="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22"/>
            <p:cNvSpPr>
              <a:spLocks/>
            </p:cNvSpPr>
            <p:nvPr userDrawn="1"/>
          </p:nvSpPr>
          <p:spPr bwMode="auto">
            <a:xfrm flipH="1">
              <a:off x="118857" y="1370013"/>
              <a:ext cx="260350" cy="258762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23"/>
            <p:cNvSpPr>
              <a:spLocks/>
            </p:cNvSpPr>
            <p:nvPr userDrawn="1"/>
          </p:nvSpPr>
          <p:spPr bwMode="auto">
            <a:xfrm flipH="1">
              <a:off x="309563" y="4675188"/>
              <a:ext cx="246063" cy="347662"/>
            </a:xfrm>
            <a:custGeom>
              <a:avLst/>
              <a:gdLst>
                <a:gd name="T0" fmla="*/ 78 w 100"/>
                <a:gd name="T1" fmla="*/ 15 h 142"/>
                <a:gd name="T2" fmla="*/ 30 w 100"/>
                <a:gd name="T3" fmla="*/ 130 h 142"/>
                <a:gd name="T4" fmla="*/ 78 w 100"/>
                <a:gd name="T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42">
                  <a:moveTo>
                    <a:pt x="78" y="15"/>
                  </a:moveTo>
                  <a:cubicBezTo>
                    <a:pt x="100" y="37"/>
                    <a:pt x="60" y="118"/>
                    <a:pt x="30" y="130"/>
                  </a:cubicBezTo>
                  <a:cubicBezTo>
                    <a:pt x="0" y="142"/>
                    <a:pt x="63" y="0"/>
                    <a:pt x="78" y="1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24"/>
            <p:cNvSpPr>
              <a:spLocks/>
            </p:cNvSpPr>
            <p:nvPr userDrawn="1"/>
          </p:nvSpPr>
          <p:spPr bwMode="auto">
            <a:xfrm flipH="1">
              <a:off x="608013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Строка 27"/>
            <p:cNvSpPr>
              <a:spLocks noChangeShapeType="1"/>
            </p:cNvSpPr>
            <p:nvPr userDrawn="1"/>
          </p:nvSpPr>
          <p:spPr bwMode="auto">
            <a:xfrm>
              <a:off x="608013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26"/>
            <p:cNvSpPr>
              <a:spLocks/>
            </p:cNvSpPr>
            <p:nvPr userDrawn="1"/>
          </p:nvSpPr>
          <p:spPr bwMode="auto">
            <a:xfrm flipH="1">
              <a:off x="600075" y="5172075"/>
              <a:ext cx="339725" cy="1685925"/>
            </a:xfrm>
            <a:custGeom>
              <a:avLst/>
              <a:gdLst>
                <a:gd name="T0" fmla="*/ 131 w 138"/>
                <a:gd name="T1" fmla="*/ 689 h 689"/>
                <a:gd name="T2" fmla="*/ 0 w 138"/>
                <a:gd name="T3" fmla="*/ 4 h 689"/>
                <a:gd name="T4" fmla="*/ 1 w 138"/>
                <a:gd name="T5" fmla="*/ 0 h 689"/>
                <a:gd name="T6" fmla="*/ 132 w 138"/>
                <a:gd name="T7" fmla="*/ 403 h 689"/>
                <a:gd name="T8" fmla="*/ 135 w 138"/>
                <a:gd name="T9" fmla="*/ 68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689">
                  <a:moveTo>
                    <a:pt x="131" y="689"/>
                  </a:moveTo>
                  <a:cubicBezTo>
                    <a:pt x="136" y="509"/>
                    <a:pt x="136" y="50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3" y="25"/>
                    <a:pt x="117" y="161"/>
                    <a:pt x="132" y="403"/>
                  </a:cubicBezTo>
                  <a:cubicBezTo>
                    <a:pt x="138" y="513"/>
                    <a:pt x="137" y="621"/>
                    <a:pt x="135" y="6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28" name="Группа 27"/>
            <p:cNvGrpSpPr/>
            <p:nvPr userDrawn="1"/>
          </p:nvGrpSpPr>
          <p:grpSpPr>
            <a:xfrm rot="21049918">
              <a:off x="516851" y="3319634"/>
              <a:ext cx="682233" cy="504823"/>
              <a:chOff x="452438" y="3540125"/>
              <a:chExt cx="750888" cy="555625"/>
            </a:xfrm>
          </p:grpSpPr>
          <p:sp>
            <p:nvSpPr>
              <p:cNvPr id="29" name="Полилиния 28"/>
              <p:cNvSpPr>
                <a:spLocks/>
              </p:cNvSpPr>
              <p:nvPr userDrawn="1"/>
            </p:nvSpPr>
            <p:spPr bwMode="auto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0" name="Полилиния 29"/>
              <p:cNvSpPr>
                <a:spLocks/>
              </p:cNvSpPr>
              <p:nvPr userDrawn="1"/>
            </p:nvSpPr>
            <p:spPr bwMode="auto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31" name="Овал 30"/>
            <p:cNvSpPr>
              <a:spLocks noChangeArrowheads="1"/>
            </p:cNvSpPr>
            <p:nvPr userDrawn="1"/>
          </p:nvSpPr>
          <p:spPr bwMode="auto">
            <a:xfrm flipH="1">
              <a:off x="822178" y="5832156"/>
              <a:ext cx="82550" cy="698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31"/>
            <p:cNvSpPr>
              <a:spLocks/>
            </p:cNvSpPr>
            <p:nvPr userDrawn="1"/>
          </p:nvSpPr>
          <p:spPr bwMode="auto">
            <a:xfrm flipH="1">
              <a:off x="125840" y="3663574"/>
              <a:ext cx="519113" cy="444500"/>
            </a:xfrm>
            <a:custGeom>
              <a:avLst/>
              <a:gdLst>
                <a:gd name="T0" fmla="*/ 174 w 211"/>
                <a:gd name="T1" fmla="*/ 17 h 182"/>
                <a:gd name="T2" fmla="*/ 92 w 211"/>
                <a:gd name="T3" fmla="*/ 159 h 182"/>
                <a:gd name="T4" fmla="*/ 1 w 211"/>
                <a:gd name="T5" fmla="*/ 83 h 182"/>
                <a:gd name="T6" fmla="*/ 89 w 211"/>
                <a:gd name="T7" fmla="*/ 169 h 182"/>
                <a:gd name="T8" fmla="*/ 174 w 211"/>
                <a:gd name="T9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2">
                  <a:moveTo>
                    <a:pt x="174" y="17"/>
                  </a:moveTo>
                  <a:cubicBezTo>
                    <a:pt x="146" y="0"/>
                    <a:pt x="104" y="130"/>
                    <a:pt x="92" y="159"/>
                  </a:cubicBezTo>
                  <a:cubicBezTo>
                    <a:pt x="81" y="131"/>
                    <a:pt x="0" y="55"/>
                    <a:pt x="1" y="83"/>
                  </a:cubicBezTo>
                  <a:cubicBezTo>
                    <a:pt x="1" y="115"/>
                    <a:pt x="59" y="178"/>
                    <a:pt x="89" y="169"/>
                  </a:cubicBezTo>
                  <a:cubicBezTo>
                    <a:pt x="92" y="182"/>
                    <a:pt x="211" y="39"/>
                    <a:pt x="1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32"/>
            <p:cNvSpPr>
              <a:spLocks/>
            </p:cNvSpPr>
            <p:nvPr userDrawn="1"/>
          </p:nvSpPr>
          <p:spPr bwMode="auto">
            <a:xfrm flipH="1">
              <a:off x="725487" y="6030892"/>
              <a:ext cx="201613" cy="536575"/>
            </a:xfrm>
            <a:custGeom>
              <a:avLst/>
              <a:gdLst>
                <a:gd name="T0" fmla="*/ 35 w 82"/>
                <a:gd name="T1" fmla="*/ 3 h 219"/>
                <a:gd name="T2" fmla="*/ 24 w 82"/>
                <a:gd name="T3" fmla="*/ 171 h 219"/>
                <a:gd name="T4" fmla="*/ 35 w 82"/>
                <a:gd name="T5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219">
                  <a:moveTo>
                    <a:pt x="35" y="3"/>
                  </a:moveTo>
                  <a:cubicBezTo>
                    <a:pt x="0" y="0"/>
                    <a:pt x="23" y="150"/>
                    <a:pt x="24" y="171"/>
                  </a:cubicBezTo>
                  <a:cubicBezTo>
                    <a:pt x="25" y="219"/>
                    <a:pt x="82" y="7"/>
                    <a:pt x="35" y="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33"/>
            <p:cNvSpPr>
              <a:spLocks/>
            </p:cNvSpPr>
            <p:nvPr userDrawn="1"/>
          </p:nvSpPr>
          <p:spPr bwMode="auto">
            <a:xfrm flipH="1">
              <a:off x="675480" y="6365050"/>
              <a:ext cx="188913" cy="112712"/>
            </a:xfrm>
            <a:custGeom>
              <a:avLst/>
              <a:gdLst>
                <a:gd name="T0" fmla="*/ 73 w 77"/>
                <a:gd name="T1" fmla="*/ 6 h 46"/>
                <a:gd name="T2" fmla="*/ 0 w 77"/>
                <a:gd name="T3" fmla="*/ 46 h 46"/>
                <a:gd name="T4" fmla="*/ 73 w 77"/>
                <a:gd name="T5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46">
                  <a:moveTo>
                    <a:pt x="73" y="6"/>
                  </a:moveTo>
                  <a:cubicBezTo>
                    <a:pt x="72" y="0"/>
                    <a:pt x="45" y="1"/>
                    <a:pt x="0" y="46"/>
                  </a:cubicBezTo>
                  <a:cubicBezTo>
                    <a:pt x="24" y="43"/>
                    <a:pt x="77" y="29"/>
                    <a:pt x="73" y="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38"/>
            <p:cNvSpPr>
              <a:spLocks/>
            </p:cNvSpPr>
            <p:nvPr userDrawn="1"/>
          </p:nvSpPr>
          <p:spPr bwMode="auto">
            <a:xfrm flipH="1">
              <a:off x="444500" y="3063875"/>
              <a:ext cx="168275" cy="177800"/>
            </a:xfrm>
            <a:custGeom>
              <a:avLst/>
              <a:gdLst>
                <a:gd name="T0" fmla="*/ 8 w 68"/>
                <a:gd name="T1" fmla="*/ 25 h 73"/>
                <a:gd name="T2" fmla="*/ 21 w 68"/>
                <a:gd name="T3" fmla="*/ 67 h 73"/>
                <a:gd name="T4" fmla="*/ 61 w 68"/>
                <a:gd name="T5" fmla="*/ 48 h 73"/>
                <a:gd name="T6" fmla="*/ 48 w 68"/>
                <a:gd name="T7" fmla="*/ 6 h 73"/>
                <a:gd name="T8" fmla="*/ 8 w 68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8" y="25"/>
                  </a:moveTo>
                  <a:cubicBezTo>
                    <a:pt x="0" y="41"/>
                    <a:pt x="6" y="60"/>
                    <a:pt x="21" y="67"/>
                  </a:cubicBezTo>
                  <a:cubicBezTo>
                    <a:pt x="36" y="73"/>
                    <a:pt x="53" y="65"/>
                    <a:pt x="61" y="48"/>
                  </a:cubicBezTo>
                  <a:cubicBezTo>
                    <a:pt x="68" y="32"/>
                    <a:pt x="63" y="13"/>
                    <a:pt x="48" y="6"/>
                  </a:cubicBezTo>
                  <a:cubicBezTo>
                    <a:pt x="33" y="0"/>
                    <a:pt x="15" y="8"/>
                    <a:pt x="8" y="2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39"/>
            <p:cNvSpPr>
              <a:spLocks/>
            </p:cNvSpPr>
            <p:nvPr userDrawn="1"/>
          </p:nvSpPr>
          <p:spPr bwMode="auto">
            <a:xfrm flipH="1">
              <a:off x="161925" y="5654675"/>
              <a:ext cx="357188" cy="257175"/>
            </a:xfrm>
            <a:custGeom>
              <a:avLst/>
              <a:gdLst>
                <a:gd name="T0" fmla="*/ 116 w 145"/>
                <a:gd name="T1" fmla="*/ 3 h 105"/>
                <a:gd name="T2" fmla="*/ 78 w 145"/>
                <a:gd name="T3" fmla="*/ 23 h 105"/>
                <a:gd name="T4" fmla="*/ 38 w 145"/>
                <a:gd name="T5" fmla="*/ 23 h 105"/>
                <a:gd name="T6" fmla="*/ 97 w 145"/>
                <a:gd name="T7" fmla="*/ 99 h 105"/>
                <a:gd name="T8" fmla="*/ 139 w 145"/>
                <a:gd name="T9" fmla="*/ 56 h 105"/>
                <a:gd name="T10" fmla="*/ 116 w 145"/>
                <a:gd name="T11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5">
                  <a:moveTo>
                    <a:pt x="116" y="3"/>
                  </a:moveTo>
                  <a:cubicBezTo>
                    <a:pt x="96" y="0"/>
                    <a:pt x="84" y="9"/>
                    <a:pt x="78" y="23"/>
                  </a:cubicBezTo>
                  <a:cubicBezTo>
                    <a:pt x="62" y="15"/>
                    <a:pt x="45" y="16"/>
                    <a:pt x="38" y="23"/>
                  </a:cubicBezTo>
                  <a:cubicBezTo>
                    <a:pt x="0" y="62"/>
                    <a:pt x="69" y="105"/>
                    <a:pt x="97" y="99"/>
                  </a:cubicBezTo>
                  <a:cubicBezTo>
                    <a:pt x="109" y="100"/>
                    <a:pt x="134" y="76"/>
                    <a:pt x="139" y="56"/>
                  </a:cubicBezTo>
                  <a:cubicBezTo>
                    <a:pt x="145" y="29"/>
                    <a:pt x="129" y="5"/>
                    <a:pt x="11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40"/>
            <p:cNvSpPr>
              <a:spLocks/>
            </p:cNvSpPr>
            <p:nvPr userDrawn="1"/>
          </p:nvSpPr>
          <p:spPr bwMode="auto">
            <a:xfrm flipH="1">
              <a:off x="111125" y="5670550"/>
              <a:ext cx="412750" cy="247650"/>
            </a:xfrm>
            <a:custGeom>
              <a:avLst/>
              <a:gdLst>
                <a:gd name="T0" fmla="*/ 164 w 168"/>
                <a:gd name="T1" fmla="*/ 24 h 101"/>
                <a:gd name="T2" fmla="*/ 101 w 168"/>
                <a:gd name="T3" fmla="*/ 80 h 101"/>
                <a:gd name="T4" fmla="*/ 98 w 168"/>
                <a:gd name="T5" fmla="*/ 46 h 101"/>
                <a:gd name="T6" fmla="*/ 76 w 168"/>
                <a:gd name="T7" fmla="*/ 1 h 101"/>
                <a:gd name="T8" fmla="*/ 88 w 168"/>
                <a:gd name="T9" fmla="*/ 83 h 101"/>
                <a:gd name="T10" fmla="*/ 58 w 168"/>
                <a:gd name="T11" fmla="*/ 63 h 101"/>
                <a:gd name="T12" fmla="*/ 9 w 168"/>
                <a:gd name="T13" fmla="*/ 52 h 101"/>
                <a:gd name="T14" fmla="*/ 96 w 168"/>
                <a:gd name="T15" fmla="*/ 96 h 101"/>
                <a:gd name="T16" fmla="*/ 98 w 168"/>
                <a:gd name="T17" fmla="*/ 96 h 101"/>
                <a:gd name="T18" fmla="*/ 99 w 168"/>
                <a:gd name="T19" fmla="*/ 95 h 101"/>
                <a:gd name="T20" fmla="*/ 139 w 168"/>
                <a:gd name="T21" fmla="*/ 67 h 101"/>
                <a:gd name="T22" fmla="*/ 164 w 168"/>
                <a:gd name="T23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01">
                  <a:moveTo>
                    <a:pt x="164" y="24"/>
                  </a:moveTo>
                  <a:cubicBezTo>
                    <a:pt x="152" y="13"/>
                    <a:pt x="115" y="56"/>
                    <a:pt x="101" y="80"/>
                  </a:cubicBezTo>
                  <a:cubicBezTo>
                    <a:pt x="102" y="70"/>
                    <a:pt x="101" y="57"/>
                    <a:pt x="98" y="46"/>
                  </a:cubicBezTo>
                  <a:cubicBezTo>
                    <a:pt x="93" y="20"/>
                    <a:pt x="81" y="0"/>
                    <a:pt x="76" y="1"/>
                  </a:cubicBezTo>
                  <a:cubicBezTo>
                    <a:pt x="61" y="5"/>
                    <a:pt x="75" y="58"/>
                    <a:pt x="88" y="83"/>
                  </a:cubicBezTo>
                  <a:cubicBezTo>
                    <a:pt x="80" y="76"/>
                    <a:pt x="68" y="68"/>
                    <a:pt x="58" y="63"/>
                  </a:cubicBezTo>
                  <a:cubicBezTo>
                    <a:pt x="34" y="51"/>
                    <a:pt x="11" y="48"/>
                    <a:pt x="9" y="52"/>
                  </a:cubicBezTo>
                  <a:cubicBezTo>
                    <a:pt x="0" y="71"/>
                    <a:pt x="85" y="101"/>
                    <a:pt x="96" y="96"/>
                  </a:cubicBezTo>
                  <a:cubicBezTo>
                    <a:pt x="97" y="96"/>
                    <a:pt x="97" y="96"/>
                    <a:pt x="98" y="96"/>
                  </a:cubicBezTo>
                  <a:cubicBezTo>
                    <a:pt x="99" y="96"/>
                    <a:pt x="99" y="96"/>
                    <a:pt x="99" y="95"/>
                  </a:cubicBezTo>
                  <a:cubicBezTo>
                    <a:pt x="106" y="94"/>
                    <a:pt x="126" y="80"/>
                    <a:pt x="139" y="67"/>
                  </a:cubicBezTo>
                  <a:cubicBezTo>
                    <a:pt x="158" y="48"/>
                    <a:pt x="168" y="27"/>
                    <a:pt x="164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Овал 33"/>
            <p:cNvSpPr>
              <a:spLocks noChangeArrowheads="1"/>
            </p:cNvSpPr>
            <p:nvPr userDrawn="1"/>
          </p:nvSpPr>
          <p:spPr bwMode="auto">
            <a:xfrm flipH="1">
              <a:off x="546100" y="1807440"/>
              <a:ext cx="82550" cy="69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18"/>
            <p:cNvSpPr>
              <a:spLocks/>
            </p:cNvSpPr>
            <p:nvPr userDrawn="1"/>
          </p:nvSpPr>
          <p:spPr bwMode="auto">
            <a:xfrm flipH="1">
              <a:off x="1088588" y="6153943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49" name="Группа 48"/>
            <p:cNvGrpSpPr/>
            <p:nvPr userDrawn="1"/>
          </p:nvGrpSpPr>
          <p:grpSpPr>
            <a:xfrm>
              <a:off x="603252" y="4833897"/>
              <a:ext cx="607348" cy="609642"/>
              <a:chOff x="2051052" y="5522596"/>
              <a:chExt cx="892175" cy="895542"/>
            </a:xfrm>
          </p:grpSpPr>
          <p:sp>
            <p:nvSpPr>
              <p:cNvPr id="50" name="Полилиния 5"/>
              <p:cNvSpPr>
                <a:spLocks/>
              </p:cNvSpPr>
              <p:nvPr userDrawn="1"/>
            </p:nvSpPr>
            <p:spPr bwMode="auto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1" name="Строка 6"/>
              <p:cNvSpPr>
                <a:spLocks noChangeShapeType="1"/>
              </p:cNvSpPr>
              <p:nvPr userDrawn="1"/>
            </p:nvSpPr>
            <p:spPr bwMode="auto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2" name="Полилиния 32"/>
              <p:cNvSpPr>
                <a:spLocks/>
              </p:cNvSpPr>
              <p:nvPr userDrawn="1"/>
            </p:nvSpPr>
            <p:spPr bwMode="auto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3" name="Полилиния 33"/>
              <p:cNvSpPr>
                <a:spLocks/>
              </p:cNvSpPr>
              <p:nvPr userDrawn="1"/>
            </p:nvSpPr>
            <p:spPr bwMode="auto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4" name="Полилиния 32"/>
              <p:cNvSpPr>
                <a:spLocks/>
              </p:cNvSpPr>
              <p:nvPr userDrawn="1"/>
            </p:nvSpPr>
            <p:spPr bwMode="auto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5" name="Овал 54"/>
              <p:cNvSpPr/>
              <p:nvPr userDrawn="1"/>
            </p:nvSpPr>
            <p:spPr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56" name="Группа 55"/>
            <p:cNvGrpSpPr/>
            <p:nvPr userDrawn="1"/>
          </p:nvGrpSpPr>
          <p:grpSpPr>
            <a:xfrm rot="19876682">
              <a:off x="80098" y="1916305"/>
              <a:ext cx="878030" cy="874332"/>
              <a:chOff x="4277517" y="3752400"/>
              <a:chExt cx="1154448" cy="1149586"/>
            </a:xfrm>
          </p:grpSpPr>
          <p:sp>
            <p:nvSpPr>
              <p:cNvPr id="57" name="Полилиния 56"/>
              <p:cNvSpPr>
                <a:spLocks/>
              </p:cNvSpPr>
              <p:nvPr userDrawn="1"/>
            </p:nvSpPr>
            <p:spPr bwMode="auto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8" name="Полилиния 35"/>
              <p:cNvSpPr>
                <a:spLocks/>
              </p:cNvSpPr>
              <p:nvPr userDrawn="1"/>
            </p:nvSpPr>
            <p:spPr bwMode="auto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9" name="Полилиния 41"/>
              <p:cNvSpPr>
                <a:spLocks/>
              </p:cNvSpPr>
              <p:nvPr userDrawn="1"/>
            </p:nvSpPr>
            <p:spPr bwMode="auto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0" name="Полилиния 41"/>
              <p:cNvSpPr>
                <a:spLocks/>
              </p:cNvSpPr>
              <p:nvPr userDrawn="1"/>
            </p:nvSpPr>
            <p:spPr bwMode="auto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1" name="Полилиния 42"/>
              <p:cNvSpPr>
                <a:spLocks/>
              </p:cNvSpPr>
              <p:nvPr userDrawn="1"/>
            </p:nvSpPr>
            <p:spPr bwMode="auto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65653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1900823"/>
            <a:ext cx="6858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44916" y="6400800"/>
            <a:ext cx="1571029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F3F4DB8-8775-4EAE-8982-AC512FA97D13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28650" y="6400800"/>
            <a:ext cx="6000750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03481" y="6400800"/>
            <a:ext cx="313973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4AAC78E-07E3-4A49-9538-AF8354321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554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80;&#1085;&#1089;&#1090;&#1088;&#1091;&#1084;&#1077;&#1085;&#1090;&#1072;&#1083;\Music\001%20The%20Shadows%20-%20The%20Lute%20Number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0%20P.Mauriat%20-%20Goodfather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1%20E%20Morricone%20-%20Addio%20A%20Cheyene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jpeg"/><Relationship Id="rId2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10%20P.Mauriat%20-%20Goodfather.mp3" TargetMode="External"/><Relationship Id="rId1" Type="http://schemas.openxmlformats.org/officeDocument/2006/relationships/audio" Target="file:///C:\Users\admin\Desktop\&#1080;&#1085;&#1089;&#1090;&#1088;&#1091;&#1084;&#1077;&#1085;&#1090;&#1072;&#1083;\Music\012%20P.Mauriat%20-%20Line%20Belle%20Historie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25.png"/><Relationship Id="rId10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2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11%20E%20Morricone%20-%20Addio%20A%20Cheyene.mp3" TargetMode="External"/><Relationship Id="rId1" Type="http://schemas.openxmlformats.org/officeDocument/2006/relationships/audio" Target="file:///C:\Users\admin\Desktop\&#1080;&#1085;&#1089;&#1090;&#1088;&#1091;&#1084;&#1077;&#1085;&#1090;&#1072;&#1083;\Music\013%20A.Popp%20-%20Love%20Est%20Bleu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25.png"/><Relationship Id="rId4" Type="http://schemas.openxmlformats.org/officeDocument/2006/relationships/audio" Target="../media/audio9.wav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3%20A.Popp%20-%20Love%20Est%20Bleu.mp3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audio" Target="../media/audio5.wav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5%20G.Zampfir%20-%20Yesterday.mp3" TargetMode="Externa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6%20Govi%20-%20Sailing%20Away.mp3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7%20S.Nicolas%20-%20When%20I%20Need%20You.mp3" TargetMode="Externa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jpeg"/><Relationship Id="rId2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18%20Frank%20Duval%20-%20Ballade%20Pour%20Adeline.mp3" TargetMode="External"/><Relationship Id="rId1" Type="http://schemas.openxmlformats.org/officeDocument/2006/relationships/audio" Target="file:///C:\Users\admin\Desktop\&#1080;&#1085;&#1089;&#1090;&#1088;&#1091;&#1084;&#1077;&#1085;&#1090;&#1072;&#1083;\Music\018%20Frank%20Duval%20-%20Ballade%20Pour%20Adeline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25.pn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19%20R.Blackmore%20-%20Ministrel%20Hall.mp3" TargetMode="Externa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80;&#1085;&#1089;&#1090;&#1088;&#1091;&#1084;&#1077;&#1085;&#1090;&#1072;&#1083;\Music\002%20Hugo%20Strasser%20-%20Pariser%20Targo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0%20A.S.%20&amp;%20F.A%20-%20Verde%20Luna.mp3" TargetMode="Externa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1%20F%20Duval%20-%20Ballade%20Pour%20Adeline.mp3" TargetMode="Externa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2%20P.Mauriat%20-%20From%20Souvenirs%20Ti%20Souvinirs.mp3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3%20Exeption%20-%20Air.mp3" TargetMode="Externa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4%20G%20Saxon%20-%20Only%20You.mp3" TargetMode="Externa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5%20A.Hassan%20Orc%20Arabian%20Nights.mp3" TargetMode="Externa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6%20R.%20Clayderman%20-%20Aline.mp3" TargetMode="Externa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7%20F%20Papetti%20-%20Dream%20Beach.mp3" TargetMode="Externa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8%20F.Papetti%20-%20Sleepy%20Shores.mp3" TargetMode="Externa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29%20Fausto%20Papetti%20-%20Sleepy%20Shores.mp3" TargetMode="Externa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03%20R.King%20-%20Delilah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image" Target="../media/image9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0%20The%20Ventures%20-%20The%20House%20Of%20The%20Rising%20Sun.mp3" TargetMode="Externa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audio" Target="../media/audio3.wav"/><Relationship Id="rId7" Type="http://schemas.openxmlformats.org/officeDocument/2006/relationships/image" Target="../media/image9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1%20G.Marinello%20Orc%20-%20Girl.mp3" TargetMode="Externa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25.png"/><Relationship Id="rId9" Type="http://schemas.openxmlformats.org/officeDocument/2006/relationships/image" Target="../media/image9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audio" Target="../media/audio15.wav"/><Relationship Id="rId7" Type="http://schemas.openxmlformats.org/officeDocument/2006/relationships/image" Target="../media/image9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2%20P.Mauriat%20-%20Love%20Story.mp3" TargetMode="Externa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25.png"/><Relationship Id="rId9" Type="http://schemas.openxmlformats.org/officeDocument/2006/relationships/image" Target="../media/image10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3%20Walter%20Murrphy%20-%20A%20Fith%20Of%20Beethoven.mp3" TargetMode="Externa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10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4%20N.Portelli%20-%20Schwarze%20Augen.mp3" TargetMode="Externa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audio" Target="../media/audio16.wav"/><Relationship Id="rId7" Type="http://schemas.openxmlformats.org/officeDocument/2006/relationships/image" Target="../media/image1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5%20The%20Ventures%20-%20Vibration.mp3" TargetMode="Externa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25.png"/><Relationship Id="rId9" Type="http://schemas.openxmlformats.org/officeDocument/2006/relationships/image" Target="../media/image11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3.jpeg"/><Relationship Id="rId2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38%20J%20Holland%20-%20The%20Last%20Waltz.mp3" TargetMode="External"/><Relationship Id="rId1" Type="http://schemas.openxmlformats.org/officeDocument/2006/relationships/audio" Target="file:///C:\Users\admin\Desktop\&#1080;&#1085;&#1089;&#1090;&#1088;&#1091;&#1084;&#1077;&#1085;&#1090;&#1072;&#1083;\Music\036%20F.Pourcel%20The%20No%20Colour%20Time%20Of%20The%20Days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5.png"/><Relationship Id="rId10" Type="http://schemas.openxmlformats.org/officeDocument/2006/relationships/image" Target="../media/image116.jpeg"/><Relationship Id="rId4" Type="http://schemas.openxmlformats.org/officeDocument/2006/relationships/audio" Target="../media/audio15.wav"/><Relationship Id="rId9" Type="http://schemas.openxmlformats.org/officeDocument/2006/relationships/image" Target="../media/image11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7%20F%20Goya%20-%20I%20All%20Can.mp3" TargetMode="External"/><Relationship Id="rId5" Type="http://schemas.openxmlformats.org/officeDocument/2006/relationships/image" Target="../media/image117.jpeg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8%20J%20Holland%20-%20The%20Last%20Waltz.mp3" TargetMode="Externa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audio" Target="../media/audio10.wav"/><Relationship Id="rId7" Type="http://schemas.openxmlformats.org/officeDocument/2006/relationships/image" Target="../media/image1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39%20G.Ventura%20L'ultima%20Neve%20Di%20Primavera.mp3" TargetMode="Externa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file:///C:\Users\admin\Desktop\&#1080;&#1085;&#1089;&#1090;&#1088;&#1091;&#1084;&#1077;&#1085;&#1090;&#1072;&#1083;\Music\004%20R.%20Claydermann%20-%20Romeo&amp;Julet.mp3" TargetMode="External"/><Relationship Id="rId1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17%20S.Nicolas%20-%20When%20I%20Need%20You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0%20D%20Brubeck%20-%20Sobre%20Las%20Olas.mp3" TargetMode="External"/><Relationship Id="rId5" Type="http://schemas.openxmlformats.org/officeDocument/2006/relationships/image" Target="../media/image125.pn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1%20F%20Papetty%20-%20I%20Just%20Called%20To%20Say%20I%20Love%20You.mp3" TargetMode="External"/><Relationship Id="rId5" Type="http://schemas.openxmlformats.org/officeDocument/2006/relationships/image" Target="../media/image126.png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2%20B.Sartius%20Java%20Du%20Luis.mp3" TargetMode="External"/><Relationship Id="rId5" Type="http://schemas.openxmlformats.org/officeDocument/2006/relationships/image" Target="../media/image127.jpeg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7" Type="http://schemas.openxmlformats.org/officeDocument/2006/relationships/image" Target="../media/image1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3%20F%20Pourcell%20-%20Besame%20Mucho.mp3" TargetMode="Externa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4%20Diego%20Modena%20-%20La%20Criola.mp3" TargetMode="Externa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5%20P.Mauriat%20-%20Goodbye%20My%20Love%20Goodbye.mp3" TargetMode="External"/><Relationship Id="rId5" Type="http://schemas.openxmlformats.org/officeDocument/2006/relationships/image" Target="../media/image134.jpe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audio" Target="../media/audio16.wav"/><Relationship Id="rId7" Type="http://schemas.openxmlformats.org/officeDocument/2006/relationships/image" Target="../media/image1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6%20Hans%20Zimmer%20-%20Theme%20From%20Rain%20Man.mp3" TargetMode="External"/><Relationship Id="rId6" Type="http://schemas.openxmlformats.org/officeDocument/2006/relationships/image" Target="../media/image120.png"/><Relationship Id="rId5" Type="http://schemas.openxmlformats.org/officeDocument/2006/relationships/image" Target="../media/image135.jpeg"/><Relationship Id="rId10" Type="http://schemas.openxmlformats.org/officeDocument/2006/relationships/image" Target="../media/image138.png"/><Relationship Id="rId4" Type="http://schemas.openxmlformats.org/officeDocument/2006/relationships/image" Target="../media/image79.png"/><Relationship Id="rId9" Type="http://schemas.openxmlformats.org/officeDocument/2006/relationships/image" Target="../media/image1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7%20R.%20Claydermann%20-%20Kumparsita.mp3" TargetMode="External"/><Relationship Id="rId6" Type="http://schemas.openxmlformats.org/officeDocument/2006/relationships/image" Target="../media/image140.jpeg"/><Relationship Id="rId5" Type="http://schemas.openxmlformats.org/officeDocument/2006/relationships/image" Target="../media/image14.jpeg"/><Relationship Id="rId4" Type="http://schemas.openxmlformats.org/officeDocument/2006/relationships/image" Target="../media/image1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8%20H.Alahard%20Marhenballade.mp3" TargetMode="External"/><Relationship Id="rId5" Type="http://schemas.openxmlformats.org/officeDocument/2006/relationships/image" Target="../media/image142.jpeg"/><Relationship Id="rId4" Type="http://schemas.openxmlformats.org/officeDocument/2006/relationships/image" Target="../media/image1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49%20F.Garsia%20-%20Whats%20A%20Woman.mp3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C:\Users\admin\Desktop\&#1080;&#1085;&#1089;&#1090;&#1088;&#1091;&#1084;&#1077;&#1085;&#1090;&#1072;&#1083;\Music\005%20Caravelli%20-%20The%20Sound%20Of%20Silence.mp3" TargetMode="External"/><Relationship Id="rId1" Type="http://schemas.openxmlformats.org/officeDocument/2006/relationships/audio" Target="file:///C:\Users\777\Desktop\&#1076;&#1086;&#1082;&#1091;&#1084;&#1077;&#1085;&#1090;&#1099;\&#1052;&#1091;&#1079;&#1099;&#1082;&#1072;\&#1080;&#1085;&#1089;&#1090;&#1088;&#1091;&#1084;&#1077;&#1085;&#1090;&#1072;&#1083;\Music\010%20P.Mauriat%20-%20Goodfather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06%20F.Papetti%20-%20El%20Bimbo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07%20G.Saxon%20-%20Only%20You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08%20A.Ventrura%20-%20Ti%20Amo.mp3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0;&#1085;&#1089;&#1090;&#1088;&#1091;&#1084;&#1077;&#1085;&#1090;&#1072;&#1083;\Music\009%20R.%20Clayderman%20-%20Fur%20Euse.mp3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7620" y="1"/>
            <a:ext cx="4890844" cy="1268759"/>
          </a:xfrm>
        </p:spPr>
        <p:txBody>
          <a:bodyPr>
            <a:normAutofit/>
          </a:bodyPr>
          <a:lstStyle/>
          <a:p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Муниципальное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автономное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образовательное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учреждение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дополнительного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образования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детей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«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Дом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детского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творчества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Белоглинского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района</a:t>
            </a:r>
            <a:r>
              <a:rPr 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»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1196752"/>
            <a:ext cx="4896544" cy="416107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Т.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О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 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«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Секреты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стиля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  <a:p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Возраст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: 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16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лет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Второй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год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обучения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Время проведения занятия: 2ч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  <a:p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Руководитель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: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Алексеева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Анна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Михайловна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 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  <a:p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Тема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занятия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: «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Твой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образ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.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Подготовка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к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выпускному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балу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  <a:p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666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3568" y="260648"/>
            <a:ext cx="3010606" cy="5661248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001 The Shadows - The Lute Numb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5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6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99813" y="1456691"/>
            <a:ext cx="2872385" cy="540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749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58" y="857232"/>
            <a:ext cx="3037961" cy="571268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4" name="Рисунок 3" descr="843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786446" y="1000108"/>
            <a:ext cx="3115180" cy="5286412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5" name="TextBox 4"/>
          <p:cNvSpPr txBox="1"/>
          <p:nvPr/>
        </p:nvSpPr>
        <p:spPr>
          <a:xfrm>
            <a:off x="642910" y="0"/>
            <a:ext cx="7500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cs typeface="CordiaUPC" pitchFamily="34" charset="-34"/>
              </a:rPr>
              <a:t>Средняя длинна платья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  <a:cs typeface="CordiaUPC" pitchFamily="34" charset="-34"/>
            </a:endParaRPr>
          </a:p>
        </p:txBody>
      </p:sp>
      <p:pic>
        <p:nvPicPr>
          <p:cNvPr id="7" name="010 P.Mauriat - Goodfath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79512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pull dir="l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011 E Morricone - Addio A Cheye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m143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563888" y="614212"/>
            <a:ext cx="2304256" cy="6243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l139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66843" y="1143008"/>
            <a:ext cx="3077189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l1419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67544" y="1124744"/>
            <a:ext cx="3048899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95536" y="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Платья с юбкой в пол</a:t>
            </a:r>
            <a:endParaRPr lang="ru-RU" sz="4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d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012 P.Mauriat - Line Belle Histori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7066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571736" y="1500174"/>
            <a:ext cx="2144280" cy="497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075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6804248" y="2132856"/>
            <a:ext cx="1805227" cy="4305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929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4786314" y="1500174"/>
            <a:ext cx="2089942" cy="497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567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11560" y="2060848"/>
            <a:ext cx="2052025" cy="4233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Выбор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фасона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выпускного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платья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857231"/>
            <a:ext cx="8643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latin typeface="Monotype Corsiva" pitchFamily="66" charset="0"/>
              </a:rPr>
              <a:t>Пышные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формы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бедер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диктуют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выбор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расклешенных</a:t>
            </a:r>
            <a:r>
              <a:rPr lang="en-US" sz="2400" dirty="0" smtClean="0">
                <a:latin typeface="Monotype Corsiva" pitchFamily="66" charset="0"/>
              </a:rPr>
              <a:t> к </a:t>
            </a:r>
            <a:r>
              <a:rPr lang="en-US" sz="2400" dirty="0" err="1" smtClean="0">
                <a:latin typeface="Monotype Corsiva" pitchFamily="66" charset="0"/>
              </a:rPr>
              <a:t>низу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платьев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9" name="010 P.Mauriat - Goodfathe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  <p:sndAc>
      <p:stSnd>
        <p:snd r:embed="rId4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54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91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013 A.Popp - Love Est Ble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Рисунок 2" descr="m1434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203848" y="714356"/>
            <a:ext cx="2592288" cy="6143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1436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990843" y="714356"/>
            <a:ext cx="3153157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022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667775"/>
            <a:ext cx="3000364" cy="619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14348" y="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atin typeface="Monotype Corsiva" pitchFamily="66" charset="0"/>
              </a:rPr>
              <a:t>Н</a:t>
            </a:r>
            <a:r>
              <a:rPr lang="en-US" sz="3600" b="1" dirty="0" err="1" smtClean="0">
                <a:latin typeface="Monotype Corsiva" pitchFamily="66" charset="0"/>
              </a:rPr>
              <a:t>аряд</a:t>
            </a:r>
            <a:r>
              <a:rPr lang="en-US" sz="3600" b="1" dirty="0" smtClean="0">
                <a:latin typeface="Monotype Corsiva" pitchFamily="66" charset="0"/>
              </a:rPr>
              <a:t>, </a:t>
            </a:r>
            <a:r>
              <a:rPr lang="en-US" sz="3600" b="1" dirty="0" err="1" smtClean="0">
                <a:latin typeface="Monotype Corsiva" pitchFamily="66" charset="0"/>
              </a:rPr>
              <a:t>прикрывающий</a:t>
            </a:r>
            <a:r>
              <a:rPr lang="en-US" sz="3600" b="1" dirty="0" smtClean="0">
                <a:latin typeface="Monotype Corsiva" pitchFamily="66" charset="0"/>
              </a:rPr>
              <a:t> </a:t>
            </a:r>
            <a:r>
              <a:rPr lang="en-US" sz="3600" b="1" dirty="0" err="1" smtClean="0">
                <a:latin typeface="Monotype Corsiva" pitchFamily="66" charset="0"/>
              </a:rPr>
              <a:t>широкие</a:t>
            </a:r>
            <a:r>
              <a:rPr lang="en-US" sz="3600" b="1" dirty="0" smtClean="0">
                <a:latin typeface="Monotype Corsiva" pitchFamily="66" charset="0"/>
              </a:rPr>
              <a:t> </a:t>
            </a:r>
            <a:r>
              <a:rPr lang="en-US" sz="3600" b="1" dirty="0" err="1" smtClean="0">
                <a:latin typeface="Monotype Corsiva" pitchFamily="66" charset="0"/>
              </a:rPr>
              <a:t>плечи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7" name="011 E Morricone - Addio A Cheyen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715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19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13 A.Popp - Love Est Ble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8075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635896" y="1142984"/>
            <a:ext cx="2428356" cy="5731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26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857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6357950" y="0"/>
            <a:ext cx="27860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357422" y="1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ndalus" pitchFamily="18" charset="-78"/>
              </a:rPr>
              <a:t>Девушка с тонкой талией будет неотразима в платье с широким пояском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Segoe Print" pitchFamily="2" charset="0"/>
              <a:cs typeface="Andalus" pitchFamily="18" charset="-78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9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015 G.Zampfir - Yesterd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Рисунок 2" descr="703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105675" y="0"/>
            <a:ext cx="31093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17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6143636" y="0"/>
            <a:ext cx="300036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465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" y="0"/>
            <a:ext cx="31432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71538" y="5715016"/>
            <a:ext cx="6786610" cy="1015663"/>
          </a:xfrm>
          <a:prstGeom prst="rect">
            <a:avLst/>
          </a:prstGeom>
          <a:blipFill>
            <a:blip r:embed="rId8" cstate="email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Вечерн</a:t>
            </a:r>
            <a:r>
              <a:rPr kumimoji="0" lang="ru-RU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</a:t>
            </a:r>
            <a:r>
              <a:rPr kumimoji="0" lang="en-US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 </a:t>
            </a:r>
            <a:r>
              <a:rPr kumimoji="0" lang="en-US" sz="60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плать</a:t>
            </a:r>
            <a:r>
              <a:rPr kumimoji="0" lang="ru-RU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</a:t>
            </a:r>
            <a:r>
              <a:rPr kumimoji="0" lang="en-US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60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бел</a:t>
            </a:r>
            <a:r>
              <a:rPr kumimoji="0" lang="ru-RU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en-US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</a:t>
            </a:r>
            <a:endParaRPr kumimoji="0" lang="en-US" sz="6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3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6 Govi - Sailing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915816" y="3501008"/>
            <a:ext cx="244475" cy="244475"/>
          </a:xfrm>
          <a:prstGeom prst="rect">
            <a:avLst/>
          </a:prstGeom>
        </p:spPr>
      </p:pic>
      <p:pic>
        <p:nvPicPr>
          <p:cNvPr id="2" name="Рисунок 1" descr="139-eva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97003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19-cameron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32" y="-24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-24"/>
            <a:ext cx="2857520" cy="2585323"/>
          </a:xfrm>
          <a:prstGeom prst="rect">
            <a:avLst/>
          </a:prstGeom>
          <a:blipFill>
            <a:blip r:embed="rId7" cstate="email"/>
            <a:tile tx="0" ty="0" sx="100000" sy="100000" flip="none" algn="tl"/>
          </a:blip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cs typeface="AngsanaUPC" pitchFamily="18" charset="-34"/>
              </a:rPr>
              <a:t>Платье типа «Русалка»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  <a:cs typeface="AngsanaUPC" pitchFamily="18" charset="-34"/>
            </a:endParaRPr>
          </a:p>
        </p:txBody>
      </p:sp>
    </p:spTree>
  </p:cSld>
  <p:clrMapOvr>
    <a:masterClrMapping/>
  </p:clrMapOvr>
  <p:transition spd="slow">
    <p:wheel spokes="8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6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017 S.Nicolas - When I Need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855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80112" y="836712"/>
            <a:ext cx="2891421" cy="5437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26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1560" y="764704"/>
            <a:ext cx="3125499" cy="5877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71736" y="-24"/>
            <a:ext cx="4357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Для фигуры «Яблоко» и « Прямоугольник»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 rot="5400000">
            <a:off x="3857620" y="1357298"/>
            <a:ext cx="1285884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 rot="5400000">
            <a:off x="3778182" y="3294124"/>
            <a:ext cx="1436760" cy="1135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357554" y="135729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8992" y="300037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split dir="in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7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018 Frank Duval - Ballade Pour Adel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24128" y="3429000"/>
            <a:ext cx="244475" cy="244475"/>
          </a:xfrm>
          <a:prstGeom prst="rect">
            <a:avLst/>
          </a:prstGeom>
        </p:spPr>
      </p:pic>
      <p:pic>
        <p:nvPicPr>
          <p:cNvPr id="2" name="Рисунок 1" descr="132-gwenyth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20072" y="0"/>
            <a:ext cx="364702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77-thali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83568" y="836712"/>
            <a:ext cx="3202072" cy="6021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043608" y="-61863"/>
            <a:ext cx="5242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Для фигуры «Треугольник» и «Перевернутый треугольник»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286248" y="207167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0800000">
            <a:off x="4286248" y="364331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14744" y="200024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342900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018 Frank Duval - Ballade Pour Adelin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email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  <p:sndAc>
      <p:stSnd>
        <p:snd r:embed="rId4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6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46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46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19 R.Blackmore - Ministrel H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4" name="Рисунок 3" descr="814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635896" y="0"/>
            <a:ext cx="21602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41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0"/>
            <a:ext cx="320384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96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flipH="1">
            <a:off x="6300192" y="0"/>
            <a:ext cx="284380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5643578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Г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реческ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о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е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бел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о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е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плать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е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 с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завышенной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талией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 и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струящейся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 к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полу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rabic Typesetting" pitchFamily="66" charset="-78"/>
              </a:rPr>
              <a:t>юбкой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Segoe Print" pitchFamily="2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 spd="slow">
    <p:strips dir="ld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3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005840"/>
            <a:ext cx="7920880" cy="5015448"/>
          </a:xfrm>
        </p:spPr>
        <p:txBody>
          <a:bodyPr>
            <a:normAutofit/>
          </a:bodyPr>
          <a:lstStyle/>
          <a:p>
            <a:pPr lvl="0" algn="l" fontAlgn="base">
              <a:lnSpc>
                <a:spcPct val="100000"/>
              </a:lnSpc>
              <a:spcAft>
                <a:spcPct val="0"/>
              </a:spcAft>
            </a:pP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познакомить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учащихся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многообразием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видов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вечернего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платья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 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изучить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особенности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подбора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фасона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платья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учитывая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недостатки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фигуры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изучить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подбор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аксессуаров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платью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познакомить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учащихся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многообразием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вечерних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причесок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изучить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особенности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подбора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прически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определенному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типу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лица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познакомить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обучающихся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различными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видами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маникюра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изучить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особенности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подбора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маникюра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определенному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типу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ногтей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развить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творческую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активность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способность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воспринимать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чувствовать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прекрасное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аккуратность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опрятность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умение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довести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начатое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до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конца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развивать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художественный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вкус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фантазию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изобразительность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пространственное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и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образное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мышление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</a:b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воспитывать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внимание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аккуратность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целеустремленность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Цели занятия: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" y="615861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  <a:endParaRPr kumimoji="0" lang="en-US" sz="2400" b="1" i="0" strike="noStrike" cap="none" normalizeH="0" baseline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002 Hugo Strasser - Pariser Targ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3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20 A.S. &amp; F.A - Verde Lu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67744" y="3789040"/>
            <a:ext cx="244475" cy="244475"/>
          </a:xfrm>
          <a:prstGeom prst="rect">
            <a:avLst/>
          </a:prstGeom>
        </p:spPr>
      </p:pic>
      <p:pic>
        <p:nvPicPr>
          <p:cNvPr id="2" name="Рисунок 1" descr="749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96136" y="1412776"/>
            <a:ext cx="2742553" cy="5157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Рисунок 2" descr="813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1560" y="908720"/>
            <a:ext cx="2915848" cy="54830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000364" y="214290"/>
            <a:ext cx="3357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К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оротк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ое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бел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ое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вечерн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ее</a:t>
            </a:r>
          </a:p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плать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е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trips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21 F Duval - Ballade Pour Adel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83768" y="3356992"/>
            <a:ext cx="244475" cy="244475"/>
          </a:xfrm>
          <a:prstGeom prst="rect">
            <a:avLst/>
          </a:prstGeom>
        </p:spPr>
      </p:pic>
      <p:pic>
        <p:nvPicPr>
          <p:cNvPr id="2" name="Рисунок 1" descr="693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32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6977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97003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488" y="0"/>
            <a:ext cx="342902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Вечерн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en-US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 </a:t>
            </a:r>
            <a:r>
              <a:rPr kumimoji="0" lang="en-US" sz="54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плать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en-US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5400" b="1" i="0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черн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en-US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</a:t>
            </a:r>
            <a:endParaRPr kumimoji="0" lang="en-US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rd"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22 P.Mauriat - From Souvenirs Ti Souvinir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55776" y="2996952"/>
            <a:ext cx="244475" cy="244475"/>
          </a:xfrm>
          <a:prstGeom prst="rect">
            <a:avLst/>
          </a:prstGeom>
        </p:spPr>
      </p:pic>
      <p:pic>
        <p:nvPicPr>
          <p:cNvPr id="2" name="Рисунок 1" descr="837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32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623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5643570" y="0"/>
            <a:ext cx="350043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143240" y="642918"/>
            <a:ext cx="31432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  <a:cs typeface="Angsana New" pitchFamily="18" charset="-34"/>
              </a:rPr>
              <a:t>Черное платье с высоким разрезом и глубоким декольте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Segoe Print" pitchFamily="2" charset="0"/>
              <a:cs typeface="Angsana New" pitchFamily="18" charset="-34"/>
            </a:endParaRPr>
          </a:p>
        </p:txBody>
      </p:sp>
    </p:spTree>
  </p:cSld>
  <p:clrMapOvr>
    <a:masterClrMapping/>
  </p:clrMapOvr>
  <p:transition spd="slow"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23 Exeption - Ai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866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827584" y="0"/>
            <a:ext cx="20162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77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275856" y="1412776"/>
            <a:ext cx="2757115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36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228184" y="0"/>
            <a:ext cx="223224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-142900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Черное платье короткое</a:t>
            </a:r>
            <a:endParaRPr lang="ru-RU" sz="48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7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24 G Saxon - Only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843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00694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44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32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773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071802" y="785794"/>
            <a:ext cx="2928958" cy="6215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28794" y="-71462"/>
            <a:ext cx="5143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Коктейльное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платье – выбор современной модницы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amond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25 A.Hassan Orc Arabian Night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8638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971600" y="0"/>
            <a:ext cx="187220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46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012160" y="0"/>
            <a:ext cx="244827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7787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62800" y="1000108"/>
            <a:ext cx="3037960" cy="5712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000232" y="1"/>
            <a:ext cx="5286412" cy="12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ngsanaUPC" pitchFamily="18" charset="-34"/>
              </a:rPr>
              <a:t>Цвет, фасон и материал </a:t>
            </a: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ngsanaUPC" pitchFamily="18" charset="-34"/>
              </a:rPr>
              <a:t>коктельных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ngsanaUPC" pitchFamily="18" charset="-34"/>
              </a:rPr>
              <a:t> платьев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  <a:cs typeface="AngsanaUPC" pitchFamily="18" charset="-34"/>
            </a:endParaRPr>
          </a:p>
        </p:txBody>
      </p:sp>
    </p:spTree>
  </p:cSld>
  <p:clrMapOvr>
    <a:masterClrMapping/>
  </p:clrMapOvr>
  <p:transition spd="slow">
    <p:plus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7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26 R. Clayderman - Al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6711-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20272" y="0"/>
            <a:ext cx="158417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743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857620" y="958953"/>
            <a:ext cx="2514580" cy="4970377"/>
          </a:xfrm>
          <a:prstGeom prst="rect">
            <a:avLst/>
          </a:prstGeom>
        </p:spPr>
      </p:pic>
      <p:pic>
        <p:nvPicPr>
          <p:cNvPr id="4" name="Рисунок 3" descr="683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-32" y="0"/>
            <a:ext cx="33478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714744" y="0"/>
            <a:ext cx="5429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К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</a:t>
            </a:r>
            <a:r>
              <a:rPr lang="en-US" sz="5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рсетн</a:t>
            </a:r>
            <a:r>
              <a:rPr lang="ru-RU" sz="5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ое</a:t>
            </a: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5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плать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е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27 F Papetti - Dream Bea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067944" y="3356992"/>
            <a:ext cx="244475" cy="244475"/>
          </a:xfrm>
          <a:prstGeom prst="rect">
            <a:avLst/>
          </a:prstGeom>
        </p:spPr>
      </p:pic>
      <p:pic>
        <p:nvPicPr>
          <p:cNvPr id="9" name="Рисунок 8" descr="5GmNyGNoiec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4929190" y="785794"/>
            <a:ext cx="4000496" cy="6000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5B_uCKdSVVE.jpg"/>
          <p:cNvPicPr>
            <a:picLocks noChangeAspect="1"/>
          </p:cNvPicPr>
          <p:nvPr/>
        </p:nvPicPr>
        <p:blipFill>
          <a:blip r:embed="rId6" cstate="email">
            <a:lum contrast="30000"/>
          </a:blip>
          <a:stretch>
            <a:fillRect/>
          </a:stretch>
        </p:blipFill>
        <p:spPr>
          <a:xfrm>
            <a:off x="142876" y="857232"/>
            <a:ext cx="4572000" cy="5929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714348" y="0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Выбор аксессуаров к выпускному платью 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ld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28 F.Papetti - Sleepy Shor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getImage (27)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971600" y="142852"/>
            <a:ext cx="4673583" cy="5002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getImage (30).jpg"/>
          <p:cNvPicPr>
            <a:picLocks noChangeAspect="1"/>
          </p:cNvPicPr>
          <p:nvPr/>
        </p:nvPicPr>
        <p:blipFill>
          <a:blip r:embed="rId6" cstate="email">
            <a:lum contrast="30000"/>
          </a:blip>
          <a:stretch>
            <a:fillRect/>
          </a:stretch>
        </p:blipFill>
        <p:spPr>
          <a:xfrm>
            <a:off x="1187624" y="4749800"/>
            <a:ext cx="3175000" cy="210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etImage (26).jpg"/>
          <p:cNvPicPr>
            <a:picLocks noChangeAspect="1"/>
          </p:cNvPicPr>
          <p:nvPr/>
        </p:nvPicPr>
        <p:blipFill>
          <a:blip r:embed="rId7" cstate="email">
            <a:lum contrast="20000"/>
          </a:blip>
          <a:stretch>
            <a:fillRect/>
          </a:stretch>
        </p:blipFill>
        <p:spPr>
          <a:xfrm>
            <a:off x="5000620" y="2428868"/>
            <a:ext cx="4143380" cy="414338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29 Fausto Papetti - Sleepy Shor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Рисунок 2" descr="14 copy.png"/>
          <p:cNvPicPr>
            <a:picLocks noChangeAspect="1"/>
          </p:cNvPicPr>
          <p:nvPr/>
        </p:nvPicPr>
        <p:blipFill>
          <a:blip r:embed="rId5" cstate="email"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etImage (72)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4282" y="785793"/>
            <a:ext cx="6929486" cy="5967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pn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tretch>
            <a:fillRect/>
          </a:stretch>
        </p:blipFill>
        <p:spPr>
          <a:xfrm>
            <a:off x="-32" y="-2"/>
            <a:ext cx="9144000" cy="6858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55576" y="1380771"/>
            <a:ext cx="396044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Оборудование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компьютер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мультимедийная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презентация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мультимедийная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установка,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альбом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рисования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шаблон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женской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фигуры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готовый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наглядный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материал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выпускные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платья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сумочки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аксессуары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ним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компьютерные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программы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практической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работы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обучающихся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003 R.King - Delila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45333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ipe dir="d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30 The Ventures - The House Of The Rising Su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6309320"/>
            <a:ext cx="244475" cy="244475"/>
          </a:xfrm>
          <a:prstGeom prst="rect">
            <a:avLst/>
          </a:prstGeom>
        </p:spPr>
      </p:pic>
      <p:pic>
        <p:nvPicPr>
          <p:cNvPr id="3" name="Рисунок 2" descr="293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32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94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97003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67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48485" y="285728"/>
            <a:ext cx="3495081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31 G.Marinello Orc - Gir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FE6JtOpRuOY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40000" y="1803400"/>
            <a:ext cx="4064000" cy="325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4v8czAHKw6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4282" y="142852"/>
            <a:ext cx="218830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S9d2rObNS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604000" y="3214686"/>
            <a:ext cx="2540000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949011996_336fbe6ce6_m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715140" y="95248"/>
            <a:ext cx="21209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y8e-gnQt7s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" y="3286124"/>
            <a:ext cx="2532034" cy="357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571736" y="0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Многообразие выпускных причесок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032 P.Mauriat - Love Sto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7949010320_220f594710_m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1571612"/>
            <a:ext cx="3048000" cy="20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7949012176_8edaab386f_m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971600" y="3810000"/>
            <a:ext cx="2016224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949011836_8da93b75e5_m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096032" y="1500174"/>
            <a:ext cx="3048000" cy="199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949007372_5f5739a68a_m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300192" y="4071812"/>
            <a:ext cx="2089641" cy="278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853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571868" y="1857364"/>
            <a:ext cx="2413000" cy="497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0034" y="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  <a:cs typeface="Aharoni" pitchFamily="2" charset="-79"/>
              </a:rPr>
              <a:t>При создании причёски необходимо учитывать </a:t>
            </a:r>
            <a:endParaRPr lang="ru-RU" sz="3200" b="1" dirty="0">
              <a:latin typeface="Monotype Corsiva" pitchFamily="66" charset="0"/>
              <a:cs typeface="Aharoni" pitchFamily="2" charset="-79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1587038" y="642918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572000" y="714356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7302078" y="642918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28662" y="92867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Тип лица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14744" y="114298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Платье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88" y="100010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Аксессуары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hecker/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33 Walter Murrphy - A Fith Of Beethov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flowers_fr0205-1.png"/>
          <p:cNvPicPr>
            <a:picLocks noChangeAspect="1"/>
          </p:cNvPicPr>
          <p:nvPr/>
        </p:nvPicPr>
        <p:blipFill>
          <a:blip r:embed="rId5" cstate="email">
            <a:lum bright="10000"/>
          </a:blip>
          <a:stretch>
            <a:fillRect/>
          </a:stretch>
        </p:blipFill>
        <p:spPr>
          <a:xfrm>
            <a:off x="-32" y="0"/>
            <a:ext cx="9216783" cy="6858000"/>
          </a:xfrm>
          <a:prstGeom prst="rect">
            <a:avLst/>
          </a:prstGeom>
        </p:spPr>
      </p:pic>
      <p:pic>
        <p:nvPicPr>
          <p:cNvPr id="3" name="Рисунок 2" descr="7949009442_aef34cb693_m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6248" y="2286000"/>
            <a:ext cx="4476771" cy="3357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7949011690_e406ba7018_m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14348" y="785794"/>
            <a:ext cx="4179123" cy="278608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14810" y="214290"/>
            <a:ext cx="3143272" cy="2195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Длинные распущенные локоны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034 N.Portelli - Schwarze Aug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modern-wedding-hairstyles-beautiful-wedding-hairstyles-short-hai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32" y="2571774"/>
            <a:ext cx="329565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pricheski-2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724128" y="2190750"/>
            <a:ext cx="2734594" cy="4667250"/>
          </a:xfrm>
          <a:prstGeom prst="rect">
            <a:avLst/>
          </a:prstGeom>
        </p:spPr>
      </p:pic>
      <p:pic>
        <p:nvPicPr>
          <p:cNvPr id="5" name="Рисунок 4" descr="pricheski-35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15816" y="0"/>
            <a:ext cx="3200400" cy="4214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500042"/>
            <a:ext cx="33575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Убранные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428604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наверх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4786322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волосы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mb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035 The Ventures - Vibr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4" name="Рисунок 3" descr="pricheska-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3576662"/>
            <a:ext cx="333375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richeska-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1000108"/>
            <a:ext cx="2928926" cy="257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richeski-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000364" y="1019175"/>
            <a:ext cx="3714750" cy="583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richeski-33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643702" y="3214686"/>
            <a:ext cx="2500298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5y8e-gnQt7s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715140" y="714356"/>
            <a:ext cx="242886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0"/>
            <a:ext cx="62151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Monotype Corsiva" pitchFamily="66" charset="0"/>
                <a:cs typeface="Angsana New" pitchFamily="18" charset="-34"/>
              </a:rPr>
              <a:t>Элементы декора</a:t>
            </a:r>
            <a:endParaRPr lang="ru-RU" sz="6600" dirty="0">
              <a:latin typeface="Monotype Corsiva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ransition spd="slow">
    <p:comb dir="vert"/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036 F.Pourcel The No Colour Time Of The Day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508104" y="2060848"/>
            <a:ext cx="244475" cy="2444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43240" y="2428868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</a:rPr>
              <a:t>Виды маникюра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5681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Объёмный маникюр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0"/>
            <a:ext cx="450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Аквариумный </a:t>
            </a:r>
            <a:r>
              <a:rPr lang="ru-RU" sz="3600" dirty="0" err="1" smtClean="0">
                <a:latin typeface="Monotype Corsiva" pitchFamily="66" charset="0"/>
              </a:rPr>
              <a:t>нейл-арт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198990"/>
            <a:ext cx="4500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latin typeface="Monotype Corsiva" pitchFamily="66" charset="0"/>
              </a:rPr>
              <a:t>Нейл-арт</a:t>
            </a:r>
            <a:r>
              <a:rPr lang="ru-RU" sz="3600" dirty="0" smtClean="0">
                <a:latin typeface="Monotype Corsiva" pitchFamily="66" charset="0"/>
              </a:rPr>
              <a:t> повторяющий 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6198990"/>
            <a:ext cx="4214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Французский маникюр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17" name="038 J Holland - The Last Waltz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3143240" y="5786454"/>
            <a:ext cx="304800" cy="304800"/>
          </a:xfrm>
          <a:prstGeom prst="rect">
            <a:avLst/>
          </a:prstGeom>
        </p:spPr>
      </p:pic>
      <p:pic>
        <p:nvPicPr>
          <p:cNvPr id="18" name="Рисунок 17" descr="090f4b87321af5f2bf97dc36034bc28b.jpg"/>
          <p:cNvPicPr>
            <a:picLocks noChangeAspect="1"/>
          </p:cNvPicPr>
          <p:nvPr/>
        </p:nvPicPr>
        <p:blipFill>
          <a:blip r:embed="rId7" cstate="email">
            <a:lum contrast="40000"/>
          </a:blip>
          <a:stretch>
            <a:fillRect/>
          </a:stretch>
        </p:blipFill>
        <p:spPr>
          <a:xfrm>
            <a:off x="467544" y="620688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90047666_large_26aquariumdesign.jpg"/>
          <p:cNvPicPr>
            <a:picLocks noChangeAspect="1"/>
          </p:cNvPicPr>
          <p:nvPr/>
        </p:nvPicPr>
        <p:blipFill>
          <a:blip r:embed="rId8" cstate="email">
            <a:lum contrast="40000"/>
          </a:blip>
          <a:srcRect/>
          <a:stretch>
            <a:fillRect/>
          </a:stretch>
        </p:blipFill>
        <p:spPr>
          <a:xfrm>
            <a:off x="5076056" y="620688"/>
            <a:ext cx="3806552" cy="2225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низ 5"/>
          <p:cNvSpPr/>
          <p:nvPr/>
        </p:nvSpPr>
        <p:spPr>
          <a:xfrm rot="7190221">
            <a:off x="3092624" y="2469510"/>
            <a:ext cx="484632" cy="532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 rot="13743711">
            <a:off x="5580813" y="2451980"/>
            <a:ext cx="475475" cy="6182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 descr="89533903_UUECPE49Fds.jpg"/>
          <p:cNvPicPr>
            <a:picLocks noChangeAspect="1"/>
          </p:cNvPicPr>
          <p:nvPr/>
        </p:nvPicPr>
        <p:blipFill>
          <a:blip r:embed="rId9" cstate="email">
            <a:lum contrast="40000"/>
          </a:blip>
          <a:stretch>
            <a:fillRect/>
          </a:stretch>
        </p:blipFill>
        <p:spPr>
          <a:xfrm>
            <a:off x="323528" y="3933056"/>
            <a:ext cx="3818508" cy="2444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низ 9"/>
          <p:cNvSpPr/>
          <p:nvPr/>
        </p:nvSpPr>
        <p:spPr>
          <a:xfrm rot="2100370">
            <a:off x="3087873" y="3866518"/>
            <a:ext cx="484632" cy="6487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Рисунок 24" descr="file.jpg"/>
          <p:cNvPicPr>
            <a:picLocks noChangeAspect="1"/>
          </p:cNvPicPr>
          <p:nvPr/>
        </p:nvPicPr>
        <p:blipFill>
          <a:blip r:embed="rId10" cstate="email">
            <a:lum contrast="30000"/>
          </a:blip>
          <a:stretch>
            <a:fillRect/>
          </a:stretch>
        </p:blipFill>
        <p:spPr>
          <a:xfrm>
            <a:off x="5436096" y="3933056"/>
            <a:ext cx="331236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трелка вниз 11"/>
          <p:cNvSpPr/>
          <p:nvPr/>
        </p:nvSpPr>
        <p:spPr>
          <a:xfrm rot="19186121">
            <a:off x="5589068" y="3791732"/>
            <a:ext cx="484632" cy="6723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randomBar/>
    <p:sndAc>
      <p:stSnd>
        <p:snd r:embed="rId4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0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570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317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37 F Goya - I All C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59832" y="4221088"/>
            <a:ext cx="244475" cy="244475"/>
          </a:xfrm>
          <a:prstGeom prst="rect">
            <a:avLst/>
          </a:prstGeom>
        </p:spPr>
      </p:pic>
      <p:pic>
        <p:nvPicPr>
          <p:cNvPr id="5" name="Рисунок 4" descr="7160344635_88b2199438_m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rcRect/>
          <a:stretch>
            <a:fillRect/>
          </a:stretch>
        </p:blipFill>
        <p:spPr>
          <a:xfrm>
            <a:off x="0" y="1"/>
            <a:ext cx="35638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43306" y="214290"/>
            <a:ext cx="535785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Выпускной макияж </a:t>
            </a:r>
            <a:r>
              <a:rPr lang="ru-RU" dirty="0" smtClean="0"/>
              <a:t>– </a:t>
            </a:r>
            <a:r>
              <a:rPr lang="ru-RU" sz="4000" dirty="0" smtClean="0">
                <a:latin typeface="Monotype Corsiva" pitchFamily="66" charset="0"/>
              </a:rPr>
              <a:t>это «золотая середина» между вечерним и дневным видами макияжа. Он должен быть не слишком ярким и вызывающим. С помощью декоративной косметики можно, скорее, подчеркнуть свою естественную красоту.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2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38 J Holland - The Last Walt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8024" y="1772816"/>
            <a:ext cx="266253" cy="266253"/>
          </a:xfrm>
          <a:prstGeom prst="rect">
            <a:avLst/>
          </a:prstGeom>
        </p:spPr>
      </p:pic>
      <p:pic>
        <p:nvPicPr>
          <p:cNvPr id="6" name="Рисунок 5" descr="brow_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6248" y="285728"/>
            <a:ext cx="2286016" cy="2330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row_2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282390" y="2214554"/>
            <a:ext cx="2318987" cy="2364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row_3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6248" y="4339663"/>
            <a:ext cx="2494124" cy="2518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39552" y="332656"/>
            <a:ext cx="345638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Брови:</a:t>
            </a:r>
          </a:p>
          <a:p>
            <a:pPr>
              <a:buFontTx/>
              <a:buChar char="-"/>
            </a:pP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светлые</a:t>
            </a:r>
          </a:p>
          <a:p>
            <a:pPr>
              <a:buFontTx/>
              <a:buChar char="-"/>
            </a:pP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средние</a:t>
            </a:r>
          </a:p>
          <a:p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- темные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171448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57818" y="307181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86182" y="442913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</p:spTree>
  </p:cSld>
  <p:clrMapOvr>
    <a:masterClrMapping/>
  </p:clrMapOvr>
  <p:transition>
    <p:cover dir="u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039 G.Ventura L'ultima Neve Di Primave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36.pn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ye_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928662" y="1691085"/>
            <a:ext cx="2214578" cy="2236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ye_2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072198" y="906654"/>
            <a:ext cx="1357322" cy="137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eye_3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861874" y="3194058"/>
            <a:ext cx="1996142" cy="2015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5286388"/>
            <a:ext cx="6715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Цвет глаз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5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.pn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0" y="0"/>
            <a:ext cx="919748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 rot="687421">
            <a:off x="4884209" y="1243562"/>
            <a:ext cx="3536047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План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занятия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Организационный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момент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(10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мин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Изучение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нового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материала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этапам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 (35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мин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2.1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твой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образ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2.2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многообразие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видов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вечернего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платья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2.3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аксессуары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платью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2.4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многообразие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вечерних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причесок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2.5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виды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маникюра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2.6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макияж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Перемена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(15мин)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Практическая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работа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соответствующим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этапам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(35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мин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Подведение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итогов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занятия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(10мин)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Уборка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рабочего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места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(15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мин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017 S.Nicolas - When I Need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004 R. Claydermann - Romeo&amp;Jul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ipe/>
    <p:sndAc>
      <p:stSnd>
        <p:snd r:embed="rId4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7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577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55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40 D Brubeck - Sobre Las Ol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47186a326377.pn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-93925" y="0"/>
            <a:ext cx="921287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2786058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Важные вещи: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3789040"/>
            <a:ext cx="50006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1.Пудра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2.Губная помада, блеск для губ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3.Прозрачный лак для ногтей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4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41 F Papetty - I Just Called To Say I Love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109.pn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-3886" y="0"/>
            <a:ext cx="914788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88974">
            <a:off x="3557545" y="1597244"/>
            <a:ext cx="52325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Практическая работа по соответствующим этапам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d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42 B.Sartius Java Du Lui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75856" y="4725144"/>
            <a:ext cx="244475" cy="244475"/>
          </a:xfrm>
          <a:prstGeom prst="rect">
            <a:avLst/>
          </a:prstGeom>
        </p:spPr>
      </p:pic>
      <p:pic>
        <p:nvPicPr>
          <p:cNvPr id="2" name="Рисунок 1" descr="68507536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rcRect/>
          <a:stretch>
            <a:fillRect/>
          </a:stretch>
        </p:blipFill>
        <p:spPr>
          <a:xfrm>
            <a:off x="899592" y="4049688"/>
            <a:ext cx="3781875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57256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Подбираем  под свою фигуру модель выпускного платья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785926"/>
            <a:ext cx="40719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Фигуры:</a:t>
            </a:r>
          </a:p>
          <a:p>
            <a:pPr marL="342900" indent="-342900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1. Х - «Песочные часы»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2852936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О - «Яблоко»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 Н - «Прямоугольник»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 А - «Треугольник»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5. Т - «Перевернутый     треугольник»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wipe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5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043 F Pourcell - Besame Much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68845603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15616" y="2078736"/>
            <a:ext cx="1800200" cy="477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14102594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444208" y="1343025"/>
            <a:ext cx="1800200" cy="551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214290"/>
            <a:ext cx="8001056" cy="144655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Подбираем аксессуары под платье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pic>
        <p:nvPicPr>
          <p:cNvPr id="7" name="Рисунок 6" descr="getImage (27)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2987824" y="1855751"/>
            <a:ext cx="3384376" cy="4430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44 Diego Modena - La Criol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03848" y="3429000"/>
            <a:ext cx="244475" cy="244475"/>
          </a:xfrm>
          <a:prstGeom prst="rect">
            <a:avLst/>
          </a:prstGeom>
        </p:spPr>
      </p:pic>
      <p:pic>
        <p:nvPicPr>
          <p:cNvPr id="2" name="Рисунок 1" descr="11410258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427984" y="2996952"/>
            <a:ext cx="417646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842968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Подбираем выпускную прическу по компьютерной программе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pic>
        <p:nvPicPr>
          <p:cNvPr id="4" name="Рисунок 3" descr="3HBEqSaB3Nk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00100" y="1611428"/>
            <a:ext cx="2928958" cy="4886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zoom dir="in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45 P.Mauriat - Goodbye My Love Goodby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0080042.jpg"/>
          <p:cNvPicPr>
            <a:picLocks noChangeAspect="1"/>
          </p:cNvPicPr>
          <p:nvPr/>
        </p:nvPicPr>
        <p:blipFill>
          <a:blip r:embed="rId5" cstate="email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43576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Подбираем определенный вид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маникюра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trips dir="ld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2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046 Hans Zimmer - Theme From Rain M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" name="Рисунок 1" descr="AAFS00130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36524" y="0"/>
            <a:ext cx="54789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4857784" cy="2062103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Подбираем макияж к своему типу лица по компьютерной программе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5" name="Рисунок 4" descr="brow_3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54164" y="2357430"/>
            <a:ext cx="1627275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kin_2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0034" y="3357563"/>
            <a:ext cx="1834895" cy="1852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ye_1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068436" y="4929198"/>
            <a:ext cx="1910255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mear_7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42910" y="5429264"/>
            <a:ext cx="928694" cy="1306624"/>
          </a:xfrm>
          <a:prstGeom prst="rect">
            <a:avLst/>
          </a:prstGeom>
        </p:spPr>
      </p:pic>
      <p:pic>
        <p:nvPicPr>
          <p:cNvPr id="9" name="Рисунок 8" descr="smear_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1472" y="2143116"/>
            <a:ext cx="714380" cy="1235684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6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47 R. Claydermann - Kumparsi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987824" y="3573016"/>
            <a:ext cx="244475" cy="244475"/>
          </a:xfrm>
          <a:prstGeom prst="rect">
            <a:avLst/>
          </a:prstGeom>
        </p:spPr>
      </p:pic>
      <p:pic>
        <p:nvPicPr>
          <p:cNvPr id="2" name="Рисунок 1" descr="802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3357554" cy="685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6850751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15140" y="2714620"/>
            <a:ext cx="2428860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00298" y="285728"/>
            <a:ext cx="7000924" cy="286232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Print" pitchFamily="2" charset="0"/>
              </a:rPr>
              <a:t>Составляем предполагаемый образ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Segoe Print" pitchFamily="2" charset="0"/>
            </a:endParaRPr>
          </a:p>
        </p:txBody>
      </p:sp>
    </p:spTree>
  </p:cSld>
  <p:clrMapOvr>
    <a:masterClrMapping/>
  </p:clrMapOvr>
  <p:transition spd="slow">
    <p:wheel spokes="8"/>
    <p:sndAc>
      <p:stSnd>
        <p:snd r:embed="rId3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48 H.Alahard Marhenballad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" name="Рисунок 2" descr="0080044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000100" y="428604"/>
            <a:ext cx="74295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Monotype Corsiva" pitchFamily="66" charset="0"/>
              </a:rPr>
              <a:t>Подведение итогов занятия</a:t>
            </a:r>
            <a:endParaRPr lang="ru-RU" sz="80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randomBar/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49 F.Garsia - Whats A Wom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Рисунок 4" descr="Frame_004.pn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08" y="1357298"/>
            <a:ext cx="4714908" cy="439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Спасибо за внимание!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Желаем Вам Творческих успехов!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3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КРЫТ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-35751" y="0"/>
            <a:ext cx="917975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The-prom-dresses-to-choose.png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1134381" y="1671638"/>
            <a:ext cx="6295119" cy="4400568"/>
          </a:xfrm>
          <a:prstGeom prst="ellipse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5" name="TextBox 4"/>
          <p:cNvSpPr txBox="1"/>
          <p:nvPr/>
        </p:nvSpPr>
        <p:spPr>
          <a:xfrm>
            <a:off x="1214414" y="799911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Твой       образ</a:t>
            </a:r>
            <a:endParaRPr lang="ru-RU" sz="7200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6" name="010 P.Mauriat - Goodfath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7" name="005 Caravelli - The Sound Of Silenc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ipe dir="r"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54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6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КРЫТК.JP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000232" y="1785926"/>
            <a:ext cx="6357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Правила при создании образа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 rot="12254315">
            <a:off x="3641898" y="3487052"/>
            <a:ext cx="283403" cy="77519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620616">
            <a:off x="5831003" y="3485871"/>
            <a:ext cx="307470" cy="7795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4214818"/>
            <a:ext cx="23574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Monotype Corsiva" pitchFamily="66" charset="0"/>
              </a:rPr>
              <a:t>Гармония</a:t>
            </a:r>
            <a:endParaRPr lang="ru-RU" sz="4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4214818"/>
            <a:ext cx="29289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Monotype Corsiva" pitchFamily="66" charset="0"/>
              </a:rPr>
              <a:t>Удобство</a:t>
            </a:r>
            <a:endParaRPr lang="ru-RU" sz="4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11" name="006 F.Papetti - El Bimb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95536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ipe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22.jp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tretch>
            <a:fillRect/>
          </a:stretch>
        </p:blipFill>
        <p:spPr>
          <a:xfrm>
            <a:off x="827584" y="1124744"/>
            <a:ext cx="2441564" cy="530408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144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3203848" y="1124744"/>
            <a:ext cx="2759619" cy="533821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7438.jpg"/>
          <p:cNvPicPr>
            <a:picLocks noChangeAspect="1"/>
          </p:cNvPicPr>
          <p:nvPr/>
        </p:nvPicPr>
        <p:blipFill>
          <a:blip r:embed="rId6" cstate="email">
            <a:lum contrast="30000"/>
          </a:blip>
          <a:stretch>
            <a:fillRect/>
          </a:stretch>
        </p:blipFill>
        <p:spPr>
          <a:xfrm>
            <a:off x="5580112" y="1196752"/>
            <a:ext cx="2783212" cy="537666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0"/>
            <a:ext cx="721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Aparajita" pitchFamily="34" charset="0"/>
              </a:rPr>
              <a:t>Многообразие вечерних платьев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  <a:cs typeface="Aparajita" pitchFamily="34" charset="0"/>
            </a:endParaRPr>
          </a:p>
        </p:txBody>
      </p:sp>
      <p:pic>
        <p:nvPicPr>
          <p:cNvPr id="9" name="007 G.Saxon - Only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51520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7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1283.jp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tretch>
            <a:fillRect/>
          </a:stretch>
        </p:blipFill>
        <p:spPr>
          <a:xfrm>
            <a:off x="0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1042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2925235" y="0"/>
            <a:ext cx="36470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e1350.jpg"/>
          <p:cNvPicPr>
            <a:picLocks noChangeAspect="1"/>
          </p:cNvPicPr>
          <p:nvPr/>
        </p:nvPicPr>
        <p:blipFill>
          <a:blip r:embed="rId6" cstate="email">
            <a:lum contrast="30000"/>
          </a:blip>
          <a:stretch>
            <a:fillRect/>
          </a:stretch>
        </p:blipFill>
        <p:spPr>
          <a:xfrm>
            <a:off x="5929322" y="0"/>
            <a:ext cx="321467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008 A.Ventrura - Ti Am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0" y="638132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3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5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-gwenyth.jpg"/>
          <p:cNvPicPr>
            <a:picLocks noChangeAspect="1"/>
          </p:cNvPicPr>
          <p:nvPr/>
        </p:nvPicPr>
        <p:blipFill>
          <a:blip r:embed="rId4" cstate="email">
            <a:lum contrast="30000"/>
          </a:blip>
          <a:stretch>
            <a:fillRect/>
          </a:stretch>
        </p:blipFill>
        <p:spPr>
          <a:xfrm>
            <a:off x="323528" y="1484784"/>
            <a:ext cx="2703431" cy="5083627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383.jpg"/>
          <p:cNvPicPr>
            <a:picLocks noChangeAspect="1"/>
          </p:cNvPicPr>
          <p:nvPr/>
        </p:nvPicPr>
        <p:blipFill>
          <a:blip r:embed="rId5" cstate="email">
            <a:lum contrast="30000"/>
          </a:blip>
          <a:stretch>
            <a:fillRect/>
          </a:stretch>
        </p:blipFill>
        <p:spPr>
          <a:xfrm>
            <a:off x="2857488" y="1081617"/>
            <a:ext cx="3071834" cy="5776383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491.jpg"/>
          <p:cNvPicPr>
            <a:picLocks noChangeAspect="1"/>
          </p:cNvPicPr>
          <p:nvPr/>
        </p:nvPicPr>
        <p:blipFill>
          <a:blip r:embed="rId6" cstate="email">
            <a:lum contrast="30000"/>
          </a:blip>
          <a:stretch>
            <a:fillRect/>
          </a:stretch>
        </p:blipFill>
        <p:spPr>
          <a:xfrm>
            <a:off x="5724128" y="1412776"/>
            <a:ext cx="2869841" cy="516576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Платье для выпускного может быть абсолютно любого стиля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8" name="009 R. Clayderman - Fur Eus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0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5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FLOWERS 16X9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TS103098890</Template>
  <TotalTime>792</TotalTime>
  <Words>531</Words>
  <Application>Microsoft Office PowerPoint</Application>
  <PresentationFormat>Экран (4:3)</PresentationFormat>
  <Paragraphs>98</Paragraphs>
  <Slides>49</Slides>
  <Notes>0</Notes>
  <HiddenSlides>0</HiddenSlides>
  <MMClips>55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FLOWERS 16X9</vt:lpstr>
      <vt:lpstr>Муниципальное автономное образовательное учреждение дополнительного образования детей «Дом детского творчества Белоглинского района» </vt:lpstr>
      <vt:lpstr>познакомить учащихся с многообразием видов вечернего платья;   -изучить особенности подбора фасона платья, учитывая недостатки фигуры; -изучить подбор аксессуаров к платью;  -познакомить учащихся с многообразием вечерних причесок; -изучить особенности подбора прически к определенному типу лица; -познакомить обучающихся с различными видами маникюра; -изучить особенности подбора маникюра к определенному типу ногтей; -развить творческую активность и способность воспринимать и чувствовать прекрасное, аккуратность, опрятность, умение довести начатое до конца; -развивать художественный вкус, фантазию, изобразительность, пространственное и образное мышление; -воспитывать внимание, аккуратность, целеустремленность.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образовательное учреждение дополнительного образования детей «Дом детского творчества Белоглинского района».</dc:title>
  <dc:creator>777</dc:creator>
  <cp:lastModifiedBy>admin</cp:lastModifiedBy>
  <cp:revision>85</cp:revision>
  <dcterms:created xsi:type="dcterms:W3CDTF">2014-03-20T19:00:17Z</dcterms:created>
  <dcterms:modified xsi:type="dcterms:W3CDTF">2014-03-27T08:25:49Z</dcterms:modified>
</cp:coreProperties>
</file>